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313" r:id="rId3"/>
    <p:sldId id="296" r:id="rId4"/>
    <p:sldId id="321" r:id="rId5"/>
    <p:sldId id="301" r:id="rId6"/>
    <p:sldId id="320" r:id="rId7"/>
    <p:sldId id="308" r:id="rId8"/>
    <p:sldId id="322" r:id="rId9"/>
    <p:sldId id="307" r:id="rId10"/>
    <p:sldId id="318" r:id="rId11"/>
    <p:sldId id="305" r:id="rId12"/>
    <p:sldId id="302" r:id="rId13"/>
    <p:sldId id="323" r:id="rId14"/>
    <p:sldId id="312" r:id="rId15"/>
    <p:sldId id="295" r:id="rId16"/>
    <p:sldId id="303" r:id="rId17"/>
    <p:sldId id="317" r:id="rId18"/>
    <p:sldId id="324" r:id="rId19"/>
    <p:sldId id="314" r:id="rId20"/>
    <p:sldId id="304" r:id="rId21"/>
    <p:sldId id="263"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CC89F1-614E-51F0-1F9F-882EB739C557}" name="Guest User" initials="GU" userId="S::urn:spo:anon#608407fbfc94554792243f824bf6438b11592fe9ecd14c694cc98bd6eff2ec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2870"/>
    <a:srgbClr val="EB196D"/>
    <a:srgbClr val="000000"/>
    <a:srgbClr val="2C3BE8"/>
    <a:srgbClr val="F0DC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FA932E-CE9B-D68E-BAD8-B62FD65CC8CB}" v="75" dt="2024-08-19T06:44:49.84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45034" autoAdjust="0"/>
  </p:normalViewPr>
  <p:slideViewPr>
    <p:cSldViewPr snapToGrid="0">
      <p:cViewPr varScale="1">
        <p:scale>
          <a:sx n="26" d="100"/>
          <a:sy n="26" d="100"/>
        </p:scale>
        <p:origin x="3464"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peer-sphere.com/peer-coaching/"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www.peer-sphere.com/hybrid-conferences/" TargetMode="External"/><Relationship Id="rId4" Type="http://schemas.openxmlformats.org/officeDocument/2006/relationships/hyperlink" Target="https://www.peer-sphere.com/peer-to-peer-event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defRPr/>
            </a:pPr>
            <a:r>
              <a:rPr lang="en-US" b="1" dirty="0">
                <a:solidFill>
                  <a:srgbClr val="2C3BE8"/>
                </a:solidFill>
              </a:rPr>
              <a:t>SLIDE 1: Welcome</a:t>
            </a:r>
            <a:endParaRPr lang="en-US" dirty="0">
              <a:solidFill>
                <a:srgbClr val="2C3BE8"/>
              </a:solidFill>
            </a:endParaRPr>
          </a:p>
          <a:p>
            <a:pPr algn="l">
              <a:defRPr/>
            </a:pPr>
            <a:r>
              <a:rPr lang="en-US" dirty="0">
                <a:solidFill>
                  <a:srgbClr val="2C3BE8"/>
                </a:solidFill>
              </a:rPr>
              <a:t> </a:t>
            </a:r>
          </a:p>
          <a:p>
            <a:pPr algn="l">
              <a:defRPr/>
            </a:pPr>
            <a:r>
              <a:rPr lang="en-US" b="1" dirty="0">
                <a:solidFill>
                  <a:srgbClr val="2C3BE8"/>
                </a:solidFill>
              </a:rPr>
              <a:t>Harnessing the Power of Collaborative Communities </a:t>
            </a:r>
            <a:r>
              <a:rPr lang="en-US" dirty="0">
                <a:solidFill>
                  <a:srgbClr val="2C3BE8"/>
                </a:solidFill>
              </a:rPr>
              <a:t>– Peer Sphere believes that when educators connect, share, and innovate together, the entire education landscape transforms.</a:t>
            </a:r>
          </a:p>
          <a:p>
            <a:pPr algn="l">
              <a:defRPr/>
            </a:pPr>
            <a:r>
              <a:rPr lang="en-US" dirty="0">
                <a:solidFill>
                  <a:srgbClr val="2C3BE8"/>
                </a:solidFill>
              </a:rPr>
              <a:t> </a:t>
            </a:r>
          </a:p>
          <a:p>
            <a:pPr algn="l">
              <a:defRPr/>
            </a:pPr>
            <a:r>
              <a:rPr lang="en-US" dirty="0">
                <a:solidFill>
                  <a:srgbClr val="2C3BE8"/>
                </a:solidFill>
              </a:rPr>
              <a:t>This slide deck is a recommended optional resource for School Account Managers (SAMs) to introduce </a:t>
            </a:r>
            <a:r>
              <a:rPr lang="en-US" dirty="0" err="1">
                <a:solidFill>
                  <a:srgbClr val="2C3BE8"/>
                </a:solidFill>
              </a:rPr>
              <a:t>PeerSphere</a:t>
            </a:r>
            <a:r>
              <a:rPr lang="en-US" dirty="0">
                <a:solidFill>
                  <a:srgbClr val="2C3BE8"/>
                </a:solidFill>
              </a:rPr>
              <a:t> to school staff. </a:t>
            </a:r>
          </a:p>
          <a:p>
            <a:pPr algn="l">
              <a:defRPr/>
            </a:pPr>
            <a:r>
              <a:rPr lang="en-US" dirty="0">
                <a:solidFill>
                  <a:srgbClr val="2C3BE8"/>
                </a:solidFill>
              </a:rPr>
              <a:t>It is designed to support a 60 minute in-school PD session. </a:t>
            </a:r>
          </a:p>
          <a:p>
            <a:pPr algn="l">
              <a:defRPr/>
            </a:pPr>
            <a:r>
              <a:rPr lang="en-US" dirty="0">
                <a:solidFill>
                  <a:srgbClr val="2C3BE8"/>
                </a:solidFill>
              </a:rPr>
              <a:t>The following timings and order of running are suggested and can be adjusted to fit school contexts. </a:t>
            </a:r>
          </a:p>
          <a:p>
            <a:pPr algn="l">
              <a:defRPr/>
            </a:pPr>
            <a:r>
              <a:rPr lang="en-US" dirty="0">
                <a:solidFill>
                  <a:srgbClr val="2C3BE8"/>
                </a:solidFill>
              </a:rPr>
              <a:t> </a:t>
            </a:r>
          </a:p>
          <a:p>
            <a:pPr marL="285750" indent="-285750" algn="l">
              <a:buFont typeface="Arial,Sans-Serif"/>
              <a:buChar char="•"/>
              <a:defRPr/>
            </a:pPr>
            <a:r>
              <a:rPr lang="en-US" dirty="0">
                <a:solidFill>
                  <a:srgbClr val="2C3BE8"/>
                </a:solidFill>
              </a:rPr>
              <a:t>As a large Group: 20 mins – Slides 1 - 13</a:t>
            </a:r>
          </a:p>
          <a:p>
            <a:pPr marL="285750" indent="-285750" algn="l">
              <a:buFont typeface="Arial,Sans-Serif"/>
              <a:buChar char="•"/>
              <a:defRPr/>
            </a:pPr>
            <a:r>
              <a:rPr lang="en-US" dirty="0">
                <a:solidFill>
                  <a:srgbClr val="2C3BE8"/>
                </a:solidFill>
              </a:rPr>
              <a:t>In small Groups/Teams: 20 mins – Slides 14 onwards</a:t>
            </a:r>
          </a:p>
          <a:p>
            <a:pPr marL="285750" indent="-285750" algn="l">
              <a:buFont typeface="Arial,Sans-Serif"/>
              <a:buChar char="•"/>
              <a:defRPr/>
            </a:pPr>
            <a:r>
              <a:rPr lang="en-US" dirty="0">
                <a:solidFill>
                  <a:srgbClr val="2C3BE8"/>
                </a:solidFill>
              </a:rPr>
              <a:t>Pairs/Individuals: 20 mins – Slide 18 to get started</a:t>
            </a:r>
          </a:p>
          <a:p>
            <a:pPr marL="285750" indent="-285750" algn="l">
              <a:buFont typeface="Arial,Sans-Serif"/>
              <a:buChar char="•"/>
              <a:defRPr/>
            </a:pPr>
            <a:endParaRPr lang="en-US" dirty="0">
              <a:solidFill>
                <a:srgbClr val="2C3BE8"/>
              </a:solidFill>
            </a:endParaRPr>
          </a:p>
          <a:p>
            <a:pPr algn="l">
              <a:defRPr/>
            </a:pPr>
            <a:r>
              <a:rPr lang="en-US">
                <a:solidFill>
                  <a:srgbClr val="2C3BE8"/>
                </a:solidFill>
              </a:rPr>
              <a:t>See handbook for more detailed outline of a suggested session: </a:t>
            </a:r>
            <a:r>
              <a:rPr lang="en-US" dirty="0">
                <a:solidFill>
                  <a:srgbClr val="2C3BE8"/>
                </a:solidFill>
              </a:rPr>
              <a:t>https://www.peer-sphere.com/peersphere-handbook-2024-2025/</a:t>
            </a:r>
          </a:p>
          <a:p>
            <a:pPr algn="l">
              <a:defRPr/>
            </a:pPr>
            <a:endParaRPr lang="en-US" dirty="0">
              <a:solidFill>
                <a:srgbClr val="2C3BE8"/>
              </a:solidFill>
            </a:endParaRPr>
          </a:p>
          <a:p>
            <a:pPr algn="l">
              <a:defRPr/>
            </a:pPr>
            <a:r>
              <a:rPr lang="en-US" b="1" dirty="0">
                <a:solidFill>
                  <a:srgbClr val="2C3BE8"/>
                </a:solidFill>
              </a:rPr>
              <a:t>Note for Facilitator: Tailor slides 4, 9 and 18 with school specific information. In order to facilitate session delivery, you might want to:</a:t>
            </a:r>
            <a:endParaRPr lang="en-US" dirty="0">
              <a:solidFill>
                <a:srgbClr val="2C3BE8"/>
              </a:solidFill>
            </a:endParaRPr>
          </a:p>
          <a:p>
            <a:pPr marL="285750" indent="-285750" algn="l">
              <a:buFont typeface="Arial,Sans-Serif"/>
              <a:buChar char="•"/>
              <a:defRPr/>
            </a:pPr>
            <a:r>
              <a:rPr lang="en-US" dirty="0">
                <a:solidFill>
                  <a:srgbClr val="2C3BE8"/>
                </a:solidFill>
              </a:rPr>
              <a:t>Share a digital version of the PowerPoint slides to all staff to enable quick reference to your unique school URL and key information.</a:t>
            </a:r>
          </a:p>
          <a:p>
            <a:pPr marL="285750" indent="-285750" algn="l">
              <a:buFont typeface="Arial,Sans-Serif"/>
              <a:buChar char="•"/>
              <a:defRPr/>
            </a:pPr>
            <a:r>
              <a:rPr lang="en-US" dirty="0">
                <a:solidFill>
                  <a:srgbClr val="2C3BE8"/>
                </a:solidFill>
              </a:rPr>
              <a:t>Provide copies of the PowerPoint slides printed three to a page with space for notes for each staff member.</a:t>
            </a:r>
          </a:p>
        </p:txBody>
      </p:sp>
    </p:spTree>
    <p:extLst>
      <p:ext uri="{BB962C8B-B14F-4D97-AF65-F5344CB8AC3E}">
        <p14:creationId xmlns:p14="http://schemas.microsoft.com/office/powerpoint/2010/main" val="3469757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GB" b="1" dirty="0">
                <a:solidFill>
                  <a:schemeClr val="accent6"/>
                </a:solidFill>
              </a:rPr>
              <a:t>SLIDE 10: Our Impact </a:t>
            </a:r>
          </a:p>
          <a:p>
            <a:pPr algn="l"/>
            <a:endParaRPr lang="en-GB" dirty="0">
              <a:solidFill>
                <a:srgbClr val="FF42A1"/>
              </a:solidFill>
            </a:endParaRPr>
          </a:p>
          <a:p>
            <a:pPr algn="l"/>
            <a:r>
              <a:rPr lang="en-GB">
                <a:solidFill>
                  <a:schemeClr val="accent6"/>
                </a:solidFill>
              </a:rPr>
              <a:t>ACTIVITY: Share impact highlights.</a:t>
            </a:r>
          </a:p>
          <a:p>
            <a:pPr algn="l"/>
            <a:endParaRPr lang="en-GB" dirty="0">
              <a:solidFill>
                <a:schemeClr val="accent6"/>
              </a:solidFill>
            </a:endParaRPr>
          </a:p>
          <a:p>
            <a:pPr algn="l"/>
            <a:r>
              <a:rPr lang="en-GB" dirty="0">
                <a:solidFill>
                  <a:schemeClr val="accent6"/>
                </a:solidFill>
              </a:rPr>
              <a:t>Note for Facilitator: Invite staff to download and view the impact report during individual/paired work time towards the end of the session.</a:t>
            </a:r>
          </a:p>
        </p:txBody>
      </p:sp>
    </p:spTree>
    <p:extLst>
      <p:ext uri="{BB962C8B-B14F-4D97-AF65-F5344CB8AC3E}">
        <p14:creationId xmlns:p14="http://schemas.microsoft.com/office/powerpoint/2010/main" val="364117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a:pPr>
            <a:r>
              <a:rPr lang="en-US" b="1" dirty="0"/>
              <a:t>SLIDE 11: Our Impact </a:t>
            </a:r>
            <a:endParaRPr lang="en-GB" sz="2000" b="1" dirty="0">
              <a:solidFill>
                <a:srgbClr val="FF42A1"/>
              </a:solidFill>
              <a:latin typeface="Livvic"/>
              <a:cs typeface="Helvetica"/>
            </a:endParaRPr>
          </a:p>
          <a:p>
            <a:endParaRPr lang="en-US" dirty="0"/>
          </a:p>
          <a:p>
            <a:r>
              <a:rPr lang="en-US" dirty="0"/>
              <a:t>ACTIVITY: Invite staff to read testimonials from some of </a:t>
            </a:r>
            <a:r>
              <a:rPr lang="en-US" dirty="0" err="1"/>
              <a:t>PeerSphere's</a:t>
            </a:r>
            <a:r>
              <a:rPr lang="en-US" dirty="0"/>
              <a:t> current partner schools.</a:t>
            </a:r>
          </a:p>
          <a:p>
            <a:endParaRPr lang="en-US" dirty="0"/>
          </a:p>
          <a:p>
            <a:pPr marL="285750" indent="-285750">
              <a:buFont typeface="Arial"/>
              <a:buChar char="•"/>
            </a:pPr>
            <a:r>
              <a:rPr lang="en-US" dirty="0"/>
              <a:t>Stephen Taylor on inclusive professional learning – equitable and accessible to all staff</a:t>
            </a:r>
          </a:p>
          <a:p>
            <a:pPr marL="285750" indent="-285750">
              <a:buFont typeface="Arial"/>
              <a:buChar char="•"/>
            </a:pPr>
            <a:r>
              <a:rPr lang="en-US" dirty="0"/>
              <a:t>Jocelyn Chen on how shared ideas impacted change in practice in her library </a:t>
            </a:r>
          </a:p>
          <a:p>
            <a:pPr marL="285750" indent="-285750">
              <a:buFont typeface="Arial"/>
              <a:buChar char="•"/>
            </a:pPr>
            <a:r>
              <a:rPr lang="en-US" dirty="0"/>
              <a:t>Kasson Bratton as year on year continued school partner</a:t>
            </a:r>
          </a:p>
          <a:p>
            <a:pPr marL="285750" indent="-285750">
              <a:buFont typeface="Arial"/>
              <a:buChar char="•"/>
            </a:pPr>
            <a:endParaRPr lang="en-US" dirty="0"/>
          </a:p>
          <a:p>
            <a:r>
              <a:rPr lang="en-GB" dirty="0"/>
              <a:t>Note for Facilitator: Invite staff to download and view the impact report during individual/paired work time towards the end of the session.</a:t>
            </a:r>
          </a:p>
          <a:p>
            <a:pPr marL="285750" indent="-285750">
              <a:buFont typeface="Arial"/>
              <a:buChar char="•"/>
            </a:pPr>
            <a:endParaRPr lang="en-US" dirty="0"/>
          </a:p>
        </p:txBody>
      </p:sp>
    </p:spTree>
    <p:extLst>
      <p:ext uri="{BB962C8B-B14F-4D97-AF65-F5344CB8AC3E}">
        <p14:creationId xmlns:p14="http://schemas.microsoft.com/office/powerpoint/2010/main" val="3980383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SLIDE 12: How it works?</a:t>
            </a:r>
          </a:p>
          <a:p>
            <a:pPr algn="l"/>
            <a:endParaRPr lang="en-US" dirty="0"/>
          </a:p>
          <a:p>
            <a:pPr algn="l"/>
            <a:r>
              <a:rPr lang="en-US" dirty="0"/>
              <a:t>ACTIVITY: Click on the link to watch about how </a:t>
            </a:r>
            <a:r>
              <a:rPr lang="en-US" dirty="0" err="1"/>
              <a:t>PeerSphere</a:t>
            </a:r>
            <a:r>
              <a:rPr lang="en-US" dirty="0"/>
              <a:t> works. (Video Length: 2:00)</a:t>
            </a:r>
          </a:p>
          <a:p>
            <a:pPr algn="l"/>
            <a:endParaRPr lang="en-US" dirty="0"/>
          </a:p>
          <a:p>
            <a:r>
              <a:rPr lang="en-GB" dirty="0"/>
              <a:t>Listen to Michael Iannini talk about the Core Journey with </a:t>
            </a:r>
            <a:r>
              <a:rPr lang="en-GB" dirty="0" err="1"/>
              <a:t>PeerSphere</a:t>
            </a:r>
            <a:r>
              <a:rPr lang="en-GB" dirty="0"/>
              <a:t>.</a:t>
            </a:r>
            <a:endParaRPr lang="en-US" dirty="0"/>
          </a:p>
          <a:p>
            <a:endParaRPr lang="en-GB" b="0" i="0" dirty="0">
              <a:effectLst/>
              <a:highlight>
                <a:srgbClr val="FFFFFF"/>
              </a:highlight>
              <a:latin typeface="Livvic"/>
            </a:endParaRPr>
          </a:p>
        </p:txBody>
      </p:sp>
    </p:spTree>
    <p:extLst>
      <p:ext uri="{BB962C8B-B14F-4D97-AF65-F5344CB8AC3E}">
        <p14:creationId xmlns:p14="http://schemas.microsoft.com/office/powerpoint/2010/main" val="265970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GB" b="1" dirty="0"/>
              <a:t>SLIDE 13: Instructions for Teams and Small Groups </a:t>
            </a:r>
            <a:endParaRPr lang="en-US" dirty="0"/>
          </a:p>
          <a:p>
            <a:pPr algn="l"/>
            <a:r>
              <a:rPr lang="en-GB" dirty="0"/>
              <a:t> </a:t>
            </a:r>
          </a:p>
          <a:p>
            <a:pPr algn="l"/>
            <a:r>
              <a:rPr lang="en-GB" dirty="0"/>
              <a:t>ACTIVITY: The large group can now split up in a two-part next step. Explain that staff will:</a:t>
            </a:r>
          </a:p>
          <a:p>
            <a:pPr algn="l"/>
            <a:endParaRPr lang="en-GB" dirty="0"/>
          </a:p>
          <a:p>
            <a:pPr algn="l"/>
            <a:r>
              <a:rPr lang="en-GB" dirty="0"/>
              <a:t>1. </a:t>
            </a:r>
            <a:r>
              <a:rPr lang="en-GB" b="1" dirty="0"/>
              <a:t>Work in smaller groups and teams (20 mins)</a:t>
            </a:r>
            <a:r>
              <a:rPr lang="en-GB" dirty="0"/>
              <a:t>:</a:t>
            </a:r>
          </a:p>
          <a:p>
            <a:pPr marL="342900" indent="-342900" algn="l">
              <a:buFont typeface="Arial"/>
              <a:buChar char="•"/>
            </a:pPr>
            <a:r>
              <a:rPr lang="en-GB" dirty="0"/>
              <a:t>Explore slide 14 onwards to learn about how </a:t>
            </a:r>
            <a:r>
              <a:rPr lang="en-GB" dirty="0" err="1"/>
              <a:t>PeerSphere</a:t>
            </a:r>
            <a:r>
              <a:rPr lang="en-GB" dirty="0"/>
              <a:t> works</a:t>
            </a:r>
          </a:p>
          <a:p>
            <a:pPr marL="342900" indent="-342900" algn="l">
              <a:buFont typeface="Arial"/>
              <a:buChar char="•"/>
            </a:pPr>
            <a:r>
              <a:rPr lang="en-GB" dirty="0"/>
              <a:t>Ask questions and have conversations about which community you’d like to join</a:t>
            </a:r>
          </a:p>
          <a:p>
            <a:pPr marL="342900" indent="-342900" algn="l">
              <a:buFont typeface="Arial"/>
              <a:buChar char="•"/>
            </a:pPr>
            <a:endParaRPr lang="en-GB" dirty="0"/>
          </a:p>
          <a:p>
            <a:pPr algn="l"/>
            <a:r>
              <a:rPr lang="en-GB" dirty="0"/>
              <a:t>2. </a:t>
            </a:r>
            <a:r>
              <a:rPr lang="en-GB" b="1" dirty="0"/>
              <a:t>Spend time individually or in pairs (20 mins)</a:t>
            </a:r>
            <a:r>
              <a:rPr lang="en-GB" dirty="0"/>
              <a:t>:</a:t>
            </a:r>
          </a:p>
          <a:p>
            <a:pPr marL="342900" indent="-342900" algn="l">
              <a:buFont typeface="Arial"/>
              <a:buChar char="•"/>
            </a:pPr>
            <a:r>
              <a:rPr lang="en-GB" dirty="0"/>
              <a:t>Use the sign up URL on slide 18. </a:t>
            </a:r>
          </a:p>
          <a:p>
            <a:pPr marL="342900" indent="-342900" algn="l">
              <a:buFont typeface="Arial"/>
              <a:buChar char="•"/>
            </a:pPr>
            <a:r>
              <a:rPr lang="en-GB" dirty="0"/>
              <a:t>Start getting connected with a chosen community. </a:t>
            </a:r>
          </a:p>
          <a:p>
            <a:pPr marL="342900" indent="-342900" algn="l">
              <a:buFont typeface="Arial"/>
              <a:buChar char="•"/>
            </a:pPr>
            <a:r>
              <a:rPr lang="en-GB" dirty="0"/>
              <a:t>Have a conversation with a colleague to help make the most appropriate choice.</a:t>
            </a:r>
          </a:p>
          <a:p>
            <a:pPr algn="l"/>
            <a:r>
              <a:rPr lang="en-GB" dirty="0"/>
              <a:t> </a:t>
            </a:r>
          </a:p>
          <a:p>
            <a:pPr algn="l"/>
            <a:r>
              <a:rPr lang="en-GB" dirty="0"/>
              <a:t>Note for Facilitator: Before going into small groups and teams, invite thinking about ways to get the most out of </a:t>
            </a:r>
            <a:r>
              <a:rPr lang="en-GB" dirty="0" err="1"/>
              <a:t>PeerSphere</a:t>
            </a:r>
            <a:r>
              <a:rPr lang="en-GB" dirty="0"/>
              <a:t> ... </a:t>
            </a:r>
          </a:p>
          <a:p>
            <a:pPr marL="342900" indent="-342900" algn="l">
              <a:buFont typeface="Arial"/>
              <a:buChar char="•"/>
            </a:pPr>
            <a:r>
              <a:rPr lang="en-GB" dirty="0"/>
              <a:t>School leadership - Consideration of priority communities that can best support school development goals, invite volunteers and allocate to communities.</a:t>
            </a:r>
          </a:p>
          <a:p>
            <a:pPr marL="342900" indent="-342900" algn="l">
              <a:buFont typeface="Arial"/>
              <a:buChar char="•"/>
              <a:defRPr/>
            </a:pPr>
            <a:r>
              <a:rPr lang="en-GB" dirty="0"/>
              <a:t>Teams - Discuss and decide which communities individuals can each join to benefit dept/team collective work. </a:t>
            </a:r>
          </a:p>
          <a:p>
            <a:pPr marL="342900" indent="-342900" algn="l">
              <a:buFont typeface="Arial"/>
              <a:buChar char="•"/>
              <a:defRPr/>
            </a:pPr>
            <a:r>
              <a:rPr lang="en-GB" dirty="0"/>
              <a:t>Teams - Join communities </a:t>
            </a:r>
            <a:r>
              <a:rPr lang="en-GB" b="0" i="0" dirty="0">
                <a:effectLst/>
              </a:rPr>
              <a:t>in </a:t>
            </a:r>
            <a:r>
              <a:rPr lang="en-GB" dirty="0"/>
              <a:t>dyads to support each other bring </a:t>
            </a:r>
            <a:r>
              <a:rPr lang="en-GB" b="0" i="0" dirty="0">
                <a:effectLst/>
              </a:rPr>
              <a:t>the </a:t>
            </a:r>
            <a:r>
              <a:rPr lang="en-GB" dirty="0"/>
              <a:t>learning back into the school. </a:t>
            </a:r>
          </a:p>
          <a:p>
            <a:pPr marL="342900" indent="-342900" algn="l">
              <a:buFont typeface="Arial"/>
              <a:buChar char="•"/>
              <a:defRPr/>
            </a:pPr>
            <a:r>
              <a:rPr lang="en-GB" dirty="0"/>
              <a:t>Individuals – Might want to discuss with appraisers/reviewers to connect a </a:t>
            </a:r>
            <a:r>
              <a:rPr lang="en-GB" dirty="0" err="1"/>
              <a:t>PeerSphere</a:t>
            </a:r>
            <a:r>
              <a:rPr lang="en-GB" dirty="0"/>
              <a:t> community with individual professional growth processes</a:t>
            </a:r>
          </a:p>
          <a:p>
            <a:pPr marL="342900" indent="-342900" algn="l">
              <a:buFont typeface="Arial"/>
              <a:buChar char="•"/>
              <a:defRPr/>
            </a:pPr>
            <a:r>
              <a:rPr lang="en-GB" dirty="0"/>
              <a:t>Other ideas...?</a:t>
            </a:r>
          </a:p>
          <a:p>
            <a:pPr algn="l">
              <a:defRPr/>
            </a:pPr>
            <a:r>
              <a:rPr lang="en-GB" dirty="0"/>
              <a:t> </a:t>
            </a:r>
          </a:p>
          <a:p>
            <a:pPr algn="l">
              <a:defRPr/>
            </a:pPr>
            <a:endParaRPr lang="en-GB" dirty="0"/>
          </a:p>
        </p:txBody>
      </p:sp>
    </p:spTree>
    <p:extLst>
      <p:ext uri="{BB962C8B-B14F-4D97-AF65-F5344CB8AC3E}">
        <p14:creationId xmlns:p14="http://schemas.microsoft.com/office/powerpoint/2010/main" val="1459593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GB" b="1" dirty="0"/>
              <a:t>SLIDE 14: How it works </a:t>
            </a:r>
            <a:endParaRPr lang="en-US" dirty="0"/>
          </a:p>
          <a:p>
            <a:pPr algn="l"/>
            <a:r>
              <a:rPr lang="en-GB" dirty="0"/>
              <a:t> </a:t>
            </a:r>
            <a:endParaRPr lang="en-US" dirty="0"/>
          </a:p>
          <a:p>
            <a:pPr algn="l"/>
            <a:r>
              <a:rPr lang="en-GB" dirty="0"/>
              <a:t>ACTIVITY: Click on the slide link to explore all the Communities. </a:t>
            </a:r>
            <a:endParaRPr lang="en-US" dirty="0">
              <a:solidFill>
                <a:srgbClr val="000000"/>
              </a:solidFill>
              <a:latin typeface="Helvetica Neue"/>
              <a:cs typeface="Helvetica"/>
            </a:endParaRPr>
          </a:p>
          <a:p>
            <a:pPr algn="l"/>
            <a:endParaRPr lang="en-GB" dirty="0">
              <a:solidFill>
                <a:srgbClr val="000000"/>
              </a:solidFill>
              <a:latin typeface="Helvetica Neue"/>
            </a:endParaRPr>
          </a:p>
          <a:p>
            <a:pPr algn="l"/>
            <a:r>
              <a:rPr lang="en-GB" dirty="0">
                <a:solidFill>
                  <a:srgbClr val="000000"/>
                </a:solidFill>
                <a:latin typeface="Helvetica Neue"/>
              </a:rPr>
              <a:t>The </a:t>
            </a:r>
            <a:r>
              <a:rPr lang="en-GB" err="1">
                <a:solidFill>
                  <a:srgbClr val="000000"/>
                </a:solidFill>
                <a:latin typeface="Helvetica Neue"/>
              </a:rPr>
              <a:t>PeerSphere</a:t>
            </a:r>
            <a:r>
              <a:rPr lang="en-GB" dirty="0">
                <a:solidFill>
                  <a:srgbClr val="000000"/>
                </a:solidFill>
                <a:latin typeface="Helvetica Neue"/>
              </a:rPr>
              <a:t> journey …</a:t>
            </a:r>
          </a:p>
          <a:p>
            <a:pPr algn="l"/>
            <a:endParaRPr lang="en-GB" dirty="0">
              <a:solidFill>
                <a:srgbClr val="000000"/>
              </a:solidFill>
              <a:latin typeface="Helvetica Neue"/>
            </a:endParaRPr>
          </a:p>
          <a:p>
            <a:pPr marL="285750" indent="-285750" algn="l">
              <a:buFont typeface="Arial"/>
              <a:buChar char="•"/>
            </a:pPr>
            <a:r>
              <a:rPr lang="en-GB" dirty="0">
                <a:solidFill>
                  <a:srgbClr val="000000"/>
                </a:solidFill>
                <a:latin typeface="Helvetica Neue"/>
              </a:rPr>
              <a:t>60+ Communities to choose from – unlimited access for different roles and themes. Example of Middle Leader </a:t>
            </a:r>
            <a:r>
              <a:rPr lang="en-GB" dirty="0" err="1">
                <a:solidFill>
                  <a:srgbClr val="000000"/>
                </a:solidFill>
                <a:latin typeface="Helvetica Neue"/>
              </a:rPr>
              <a:t>Commnity</a:t>
            </a:r>
            <a:r>
              <a:rPr lang="en-GB" dirty="0">
                <a:solidFill>
                  <a:srgbClr val="000000"/>
                </a:solidFill>
                <a:latin typeface="Helvetica Neue"/>
              </a:rPr>
              <a:t> = New Middle Leader Community</a:t>
            </a:r>
          </a:p>
          <a:p>
            <a:pPr marL="285750" indent="-285750" algn="l">
              <a:buFont typeface="Arial"/>
              <a:buChar char="•"/>
            </a:pPr>
            <a:r>
              <a:rPr lang="en-GB" dirty="0">
                <a:solidFill>
                  <a:srgbClr val="000000"/>
                </a:solidFill>
                <a:latin typeface="Helvetica Neue"/>
              </a:rPr>
              <a:t>Regular Virtual Meet-Ups – Four 90-minute live sessions hosted by experts throughout the school year</a:t>
            </a:r>
          </a:p>
          <a:p>
            <a:pPr marL="285750" indent="-285750" algn="l">
              <a:buFont typeface="Arial"/>
              <a:buChar char="•"/>
            </a:pPr>
            <a:r>
              <a:rPr lang="en-GB" dirty="0">
                <a:solidFill>
                  <a:srgbClr val="000000"/>
                </a:solidFill>
                <a:latin typeface="Helvetica Neue"/>
              </a:rPr>
              <a:t>Free Access to in-person Events – regular in-person topical Peer-to-Peer and hybrid bilingual conferences for various job roles</a:t>
            </a:r>
          </a:p>
          <a:p>
            <a:pPr marL="285750" indent="-285750" algn="l">
              <a:buFont typeface="Arial"/>
              <a:buChar char="•"/>
            </a:pPr>
            <a:endParaRPr lang="en-GB" dirty="0">
              <a:solidFill>
                <a:srgbClr val="000000"/>
              </a:solidFill>
              <a:latin typeface="Helvetica Neue"/>
            </a:endParaRPr>
          </a:p>
          <a:p>
            <a:endParaRPr lang="en-GB" sz="3600">
              <a:solidFill>
                <a:srgbClr val="FF42A1"/>
              </a:solidFill>
              <a:latin typeface="Livvic"/>
            </a:endParaRPr>
          </a:p>
        </p:txBody>
      </p:sp>
    </p:spTree>
    <p:extLst>
      <p:ext uri="{BB962C8B-B14F-4D97-AF65-F5344CB8AC3E}">
        <p14:creationId xmlns:p14="http://schemas.microsoft.com/office/powerpoint/2010/main" val="3111905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GB" b="1" dirty="0"/>
              <a:t>SLIDE 15: Your Journey with Us </a:t>
            </a:r>
            <a:endParaRPr lang="en-US" dirty="0"/>
          </a:p>
          <a:p>
            <a:pPr algn="l"/>
            <a:r>
              <a:rPr lang="en-GB" dirty="0"/>
              <a:t> </a:t>
            </a:r>
            <a:endParaRPr lang="en-US" dirty="0"/>
          </a:p>
          <a:p>
            <a:pPr algn="l"/>
            <a:r>
              <a:rPr lang="en-GB" dirty="0"/>
              <a:t>ACTIVITY: Click on the slide link to find out more about the journey.</a:t>
            </a:r>
            <a:endParaRPr lang="en-US" dirty="0"/>
          </a:p>
          <a:p>
            <a:pPr algn="l"/>
            <a:endParaRPr lang="en-GB" dirty="0"/>
          </a:p>
          <a:p>
            <a:r>
              <a:rPr lang="en-GB" dirty="0"/>
              <a:t>Your Core Journey with </a:t>
            </a:r>
            <a:r>
              <a:rPr lang="en-GB" dirty="0" err="1"/>
              <a:t>PeerSphere</a:t>
            </a:r>
            <a:r>
              <a:rPr lang="en-GB" dirty="0"/>
              <a:t> has 4 stages:</a:t>
            </a:r>
            <a:endParaRPr lang="en-US" dirty="0"/>
          </a:p>
          <a:p>
            <a:endParaRPr lang="en-GB" dirty="0"/>
          </a:p>
          <a:p>
            <a:pPr>
              <a:lnSpc>
                <a:spcPct val="100000"/>
              </a:lnSpc>
            </a:pPr>
            <a:r>
              <a:rPr lang="en-US" dirty="0"/>
              <a:t>1. Check-in…</a:t>
            </a:r>
            <a:r>
              <a:rPr lang="en-GB" dirty="0"/>
              <a:t>Activation, check out your community hub, introduce yourself</a:t>
            </a:r>
            <a:endParaRPr lang="en-US" dirty="0"/>
          </a:p>
          <a:p>
            <a:pPr>
              <a:lnSpc>
                <a:spcPct val="100000"/>
              </a:lnSpc>
            </a:pPr>
            <a:r>
              <a:rPr lang="en-US" dirty="0"/>
              <a:t>2. Connect &amp; Engage … </a:t>
            </a:r>
            <a:r>
              <a:rPr lang="en-GB" dirty="0"/>
              <a:t>Live session 1 Meet your peers &amp; say how and what you want to learn</a:t>
            </a:r>
            <a:endParaRPr lang="en-US" dirty="0"/>
          </a:p>
          <a:p>
            <a:pPr>
              <a:lnSpc>
                <a:spcPct val="100000"/>
              </a:lnSpc>
            </a:pPr>
            <a:r>
              <a:rPr lang="en-US" dirty="0"/>
              <a:t>3. Learn &amp; Grow … </a:t>
            </a:r>
            <a:r>
              <a:rPr lang="en-GB" dirty="0"/>
              <a:t>Live session 2-3 Learn from others and share your expertise</a:t>
            </a:r>
          </a:p>
          <a:p>
            <a:pPr>
              <a:lnSpc>
                <a:spcPct val="100000"/>
              </a:lnSpc>
            </a:pPr>
            <a:r>
              <a:rPr lang="en-US" dirty="0"/>
              <a:t>4. Celebrate</a:t>
            </a:r>
            <a:r>
              <a:rPr lang="en-GB" dirty="0"/>
              <a:t> … Live session 4 Share your stories of success and shape the future of your community</a:t>
            </a:r>
          </a:p>
          <a:p>
            <a:endParaRPr lang="en-GB" dirty="0"/>
          </a:p>
          <a:p>
            <a:endParaRPr lang="en-GB" dirty="0"/>
          </a:p>
        </p:txBody>
      </p:sp>
    </p:spTree>
    <p:extLst>
      <p:ext uri="{BB962C8B-B14F-4D97-AF65-F5344CB8AC3E}">
        <p14:creationId xmlns:p14="http://schemas.microsoft.com/office/powerpoint/2010/main" val="1203490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GB" b="1" dirty="0"/>
              <a:t>SLIDE 16: There's so much more</a:t>
            </a:r>
            <a:endParaRPr lang="en-US" dirty="0"/>
          </a:p>
          <a:p>
            <a:pPr algn="l"/>
            <a:r>
              <a:rPr lang="en-GB" dirty="0"/>
              <a:t> </a:t>
            </a:r>
            <a:endParaRPr lang="en-US" dirty="0"/>
          </a:p>
          <a:p>
            <a:pPr algn="l"/>
            <a:r>
              <a:rPr lang="en-GB" dirty="0"/>
              <a:t>ACTIVITY: Click on the link to watch and learn what else is included in your membership. Don't miss out! </a:t>
            </a:r>
            <a:r>
              <a:rPr lang="en-US" dirty="0"/>
              <a:t>(Video Length: 2:04)</a:t>
            </a:r>
          </a:p>
          <a:p>
            <a:pPr algn="l"/>
            <a:endParaRPr lang="en-GB" dirty="0"/>
          </a:p>
          <a:p>
            <a:endParaRPr lang="en-GB" dirty="0"/>
          </a:p>
          <a:p>
            <a:endParaRPr lang="en-GB" b="0" i="0">
              <a:effectLst/>
              <a:latin typeface="Helvetica Neue"/>
            </a:endParaRPr>
          </a:p>
        </p:txBody>
      </p:sp>
    </p:spTree>
    <p:extLst>
      <p:ext uri="{BB962C8B-B14F-4D97-AF65-F5344CB8AC3E}">
        <p14:creationId xmlns:p14="http://schemas.microsoft.com/office/powerpoint/2010/main" val="2388350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GB" b="1" dirty="0">
                <a:solidFill>
                  <a:schemeClr val="accent6"/>
                </a:solidFill>
              </a:rPr>
              <a:t>SLIDE 17: There's so much more</a:t>
            </a:r>
            <a:endParaRPr lang="en-US" dirty="0">
              <a:solidFill>
                <a:schemeClr val="accent6"/>
              </a:solidFill>
            </a:endParaRPr>
          </a:p>
          <a:p>
            <a:pPr algn="l"/>
            <a:r>
              <a:rPr lang="en-GB" dirty="0">
                <a:solidFill>
                  <a:schemeClr val="accent6"/>
                </a:solidFill>
              </a:rPr>
              <a:t> </a:t>
            </a:r>
            <a:endParaRPr lang="en-US" dirty="0">
              <a:solidFill>
                <a:schemeClr val="accent6"/>
              </a:solidFill>
            </a:endParaRPr>
          </a:p>
          <a:p>
            <a:pPr algn="l"/>
            <a:r>
              <a:rPr lang="en-GB" dirty="0">
                <a:solidFill>
                  <a:schemeClr val="accent6"/>
                </a:solidFill>
              </a:rPr>
              <a:t>ACTIVITY: Read more about further opportunities ...</a:t>
            </a:r>
            <a:endParaRPr lang="en-GB" dirty="0">
              <a:solidFill>
                <a:srgbClr val="FF42A1"/>
              </a:solidFill>
              <a:latin typeface="Helvetica Neue"/>
            </a:endParaRPr>
          </a:p>
          <a:p>
            <a:pPr algn="l"/>
            <a:endParaRPr lang="en-GB" dirty="0">
              <a:solidFill>
                <a:schemeClr val="accent6"/>
              </a:solidFill>
            </a:endParaRPr>
          </a:p>
          <a:p>
            <a:pPr algn="l">
              <a:buFont typeface="Arial"/>
              <a:buChar char="•"/>
            </a:pPr>
            <a:r>
              <a:rPr lang="en-GB" dirty="0">
                <a:solidFill>
                  <a:schemeClr val="accent6"/>
                </a:solidFill>
              </a:rPr>
              <a:t>Peer Coaching: November to May (more info: </a:t>
            </a:r>
            <a:r>
              <a:rPr lang="en-GB" dirty="0">
                <a:solidFill>
                  <a:schemeClr val="accent6"/>
                </a:solidFill>
                <a:hlinkClick r:id="rId3"/>
              </a:rPr>
              <a:t>https://www.peer-sphere.com/peer-coaching/</a:t>
            </a:r>
            <a:r>
              <a:rPr lang="en-GB" dirty="0">
                <a:solidFill>
                  <a:schemeClr val="accent6"/>
                </a:solidFill>
              </a:rPr>
              <a:t>)</a:t>
            </a:r>
            <a:endParaRPr lang="en-GB" dirty="0">
              <a:solidFill>
                <a:schemeClr val="accent6"/>
              </a:solidFill>
              <a:cs typeface="Helvetica"/>
            </a:endParaRPr>
          </a:p>
          <a:p>
            <a:pPr algn="l">
              <a:buFont typeface="Arial"/>
              <a:buChar char="•"/>
            </a:pPr>
            <a:r>
              <a:rPr lang="en-GB" dirty="0">
                <a:solidFill>
                  <a:schemeClr val="accent6"/>
                </a:solidFill>
              </a:rPr>
              <a:t>Peer to Peer Events – monthly in cities across China and East Asia (more info: </a:t>
            </a:r>
            <a:r>
              <a:rPr lang="en-GB" dirty="0">
                <a:solidFill>
                  <a:schemeClr val="accent6"/>
                </a:solidFill>
                <a:hlinkClick r:id="rId4"/>
              </a:rPr>
              <a:t>https://www.peer-sphere.com/peer-to-peer-events/</a:t>
            </a:r>
            <a:r>
              <a:rPr lang="en-GB" dirty="0">
                <a:solidFill>
                  <a:schemeClr val="accent6"/>
                </a:solidFill>
              </a:rPr>
              <a:t>)</a:t>
            </a:r>
            <a:endParaRPr lang="en-GB"/>
          </a:p>
          <a:p>
            <a:pPr algn="l">
              <a:buFont typeface="Arial"/>
              <a:buChar char="•"/>
            </a:pPr>
            <a:r>
              <a:rPr lang="en-GB" dirty="0">
                <a:solidFill>
                  <a:schemeClr val="accent6"/>
                </a:solidFill>
              </a:rPr>
              <a:t>Conferences – free virtual access to conferences for Teaching Assistants and Non-Teaching Staff (more info: </a:t>
            </a:r>
            <a:r>
              <a:rPr lang="en-GB" dirty="0">
                <a:solidFill>
                  <a:schemeClr val="accent6"/>
                </a:solidFill>
                <a:hlinkClick r:id="rId5"/>
              </a:rPr>
              <a:t>https://www.peer-sphere.com/hybrid-conferences/</a:t>
            </a:r>
            <a:r>
              <a:rPr lang="en-GB" dirty="0">
                <a:solidFill>
                  <a:schemeClr val="accent6"/>
                </a:solidFill>
              </a:rPr>
              <a:t>)</a:t>
            </a:r>
            <a:endParaRPr lang="en-GB"/>
          </a:p>
          <a:p>
            <a:pPr algn="l">
              <a:buFont typeface="Arial"/>
              <a:buChar char="•"/>
            </a:pPr>
            <a:r>
              <a:rPr lang="en-GB" dirty="0">
                <a:solidFill>
                  <a:schemeClr val="accent6"/>
                </a:solidFill>
              </a:rPr>
              <a:t>Intercommunity networking events &amp; webinars – expert input and peer discussions</a:t>
            </a:r>
            <a:endParaRPr lang="en-GB" dirty="0"/>
          </a:p>
          <a:p>
            <a:pPr marL="285750" indent="-285750">
              <a:buFont typeface="Arial"/>
              <a:buChar char="•"/>
            </a:pPr>
            <a:endParaRPr lang="en-GB" dirty="0">
              <a:solidFill>
                <a:schemeClr val="accent6"/>
              </a:solidFill>
              <a:latin typeface="Helvetica Neue"/>
              <a:ea typeface="+mn-lt"/>
              <a:cs typeface="+mn-lt"/>
            </a:endParaRPr>
          </a:p>
          <a:p>
            <a:pPr marL="285750" indent="-285750">
              <a:buFont typeface="Arial"/>
              <a:buChar char="•"/>
            </a:pPr>
            <a:endParaRPr lang="en-GB" dirty="0">
              <a:solidFill>
                <a:srgbClr val="FF42A1"/>
              </a:solidFill>
              <a:latin typeface="Helvetica Neue"/>
            </a:endParaRPr>
          </a:p>
          <a:p>
            <a:endParaRPr lang="en-GB">
              <a:solidFill>
                <a:srgbClr val="000000"/>
              </a:solidFill>
            </a:endParaRPr>
          </a:p>
        </p:txBody>
      </p:sp>
    </p:spTree>
    <p:extLst>
      <p:ext uri="{BB962C8B-B14F-4D97-AF65-F5344CB8AC3E}">
        <p14:creationId xmlns:p14="http://schemas.microsoft.com/office/powerpoint/2010/main" val="3403208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GB" b="1" dirty="0"/>
              <a:t>SLIDE 18: Get Started!</a:t>
            </a:r>
            <a:endParaRPr lang="en-US" dirty="0"/>
          </a:p>
          <a:p>
            <a:pPr algn="l"/>
            <a:r>
              <a:rPr lang="en-GB" dirty="0"/>
              <a:t> </a:t>
            </a:r>
            <a:endParaRPr lang="en-US" dirty="0"/>
          </a:p>
          <a:p>
            <a:pPr algn="l"/>
            <a:r>
              <a:rPr lang="en-GB" dirty="0"/>
              <a:t>ACTIVITY: </a:t>
            </a:r>
          </a:p>
          <a:p>
            <a:pPr marL="342900" indent="-342900" algn="l">
              <a:buFont typeface="Arial"/>
              <a:buChar char="•"/>
            </a:pPr>
            <a:r>
              <a:rPr lang="en-GB" dirty="0"/>
              <a:t>Use the link to access the members handbook.</a:t>
            </a:r>
          </a:p>
          <a:p>
            <a:pPr marL="342900" indent="-342900" algn="l">
              <a:buFont typeface="Arial"/>
              <a:buChar char="•"/>
            </a:pPr>
            <a:r>
              <a:rPr lang="en-GB" dirty="0"/>
              <a:t>Use your school's unique sign-in URL to get connected in </a:t>
            </a:r>
            <a:r>
              <a:rPr lang="en-GB" dirty="0" err="1"/>
              <a:t>PeerSphere</a:t>
            </a:r>
            <a:r>
              <a:rPr lang="en-GB" dirty="0"/>
              <a:t> BEFORE (date).</a:t>
            </a:r>
          </a:p>
          <a:p>
            <a:pPr algn="l"/>
            <a:endParaRPr lang="en-GB" dirty="0"/>
          </a:p>
          <a:p>
            <a:pPr algn="l"/>
            <a:r>
              <a:rPr lang="en-GB" dirty="0"/>
              <a:t>Reflect and share:</a:t>
            </a:r>
          </a:p>
          <a:p>
            <a:pPr marL="342900" indent="-342900" algn="l">
              <a:buFont typeface="Arial"/>
              <a:buChar char="•"/>
            </a:pPr>
            <a:r>
              <a:rPr lang="en-GB" dirty="0"/>
              <a:t>What excites you about the journey ahead with Peer Sphere? Two things. </a:t>
            </a:r>
          </a:p>
          <a:p>
            <a:pPr marL="342900" indent="-342900" algn="l">
              <a:buFont typeface="Arial"/>
              <a:buChar char="•"/>
            </a:pPr>
            <a:r>
              <a:rPr lang="en-GB" dirty="0"/>
              <a:t>What challenge might you </a:t>
            </a:r>
            <a:r>
              <a:rPr lang="en-GB" dirty="0" err="1"/>
              <a:t>forsee</a:t>
            </a:r>
            <a:r>
              <a:rPr lang="en-GB" dirty="0"/>
              <a:t> with the journey ahead? What can you do in advance to overcome this? One thing.</a:t>
            </a:r>
          </a:p>
          <a:p>
            <a:pPr marL="342900" indent="-342900" algn="l">
              <a:buFont typeface="Arial"/>
              <a:buChar char="•"/>
            </a:pPr>
            <a:r>
              <a:rPr lang="en-GB" dirty="0"/>
              <a:t>What will you do as a result of the </a:t>
            </a:r>
            <a:r>
              <a:rPr lang="en-GB" err="1"/>
              <a:t>PeerSphere</a:t>
            </a:r>
            <a:r>
              <a:rPr lang="en-GB" dirty="0"/>
              <a:t> learning journey? Make one commitment.</a:t>
            </a:r>
          </a:p>
          <a:p>
            <a:pPr marL="342900" indent="-342900" algn="l">
              <a:buFont typeface="Arial"/>
              <a:buChar char="•"/>
            </a:pPr>
            <a:endParaRPr lang="en-GB" dirty="0"/>
          </a:p>
          <a:p>
            <a:pPr algn="l"/>
            <a:r>
              <a:rPr lang="en-GB" dirty="0"/>
              <a:t>Note for Facilitator: Add the date by which you would like all your school staff to have signed in to their </a:t>
            </a:r>
            <a:r>
              <a:rPr lang="en-GB" dirty="0" err="1"/>
              <a:t>PeerSphere</a:t>
            </a:r>
            <a:r>
              <a:rPr lang="en-GB" dirty="0"/>
              <a:t> community.</a:t>
            </a:r>
          </a:p>
        </p:txBody>
      </p:sp>
    </p:spTree>
    <p:extLst>
      <p:ext uri="{BB962C8B-B14F-4D97-AF65-F5344CB8AC3E}">
        <p14:creationId xmlns:p14="http://schemas.microsoft.com/office/powerpoint/2010/main" val="645760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dirty="0"/>
              <a:t>SLIDE 19: About Us</a:t>
            </a:r>
            <a:endParaRPr lang="en-US" dirty="0"/>
          </a:p>
          <a:p>
            <a:pPr algn="l"/>
            <a:r>
              <a:rPr lang="en-GB" dirty="0"/>
              <a:t> </a:t>
            </a:r>
            <a:endParaRPr lang="en-US" dirty="0"/>
          </a:p>
          <a:p>
            <a:pPr algn="l"/>
            <a:r>
              <a:rPr lang="en-GB" dirty="0"/>
              <a:t>ACTIVITY: Click on the link to find out more about </a:t>
            </a:r>
            <a:r>
              <a:rPr lang="en-GB" dirty="0" err="1"/>
              <a:t>PeerSphere</a:t>
            </a:r>
            <a:r>
              <a:rPr lang="en-GB" dirty="0"/>
              <a:t> Co-Founders, Michael Iannini and Ewen Bailey.</a:t>
            </a:r>
          </a:p>
        </p:txBody>
      </p:sp>
    </p:spTree>
    <p:extLst>
      <p:ext uri="{BB962C8B-B14F-4D97-AF65-F5344CB8AC3E}">
        <p14:creationId xmlns:p14="http://schemas.microsoft.com/office/powerpoint/2010/main" val="4001867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b="1" dirty="0">
                <a:solidFill>
                  <a:srgbClr val="000000"/>
                </a:solidFill>
              </a:rPr>
              <a:t>SLIDE 2: We've joined Asia's largest PLC for international schools</a:t>
            </a:r>
            <a:endParaRPr lang="en-US" b="1" dirty="0"/>
          </a:p>
          <a:p>
            <a:pPr algn="l"/>
            <a:endParaRPr lang="en-US" dirty="0"/>
          </a:p>
          <a:p>
            <a:pPr algn="l"/>
            <a:r>
              <a:rPr lang="en-US" dirty="0">
                <a:solidFill>
                  <a:srgbClr val="000000"/>
                </a:solidFill>
              </a:rPr>
              <a:t>ACTIVITY: Present this slide with the benefits of connecting across schools in PLCs ...</a:t>
            </a:r>
            <a:endParaRPr lang="en-US" dirty="0"/>
          </a:p>
          <a:p>
            <a:pPr algn="l"/>
            <a:endParaRPr lang="en-US" dirty="0"/>
          </a:p>
          <a:p>
            <a:pPr algn="l"/>
            <a:r>
              <a:rPr lang="en-US" dirty="0" err="1">
                <a:solidFill>
                  <a:srgbClr val="000000"/>
                </a:solidFill>
              </a:rPr>
              <a:t>PeerSphere</a:t>
            </a:r>
            <a:r>
              <a:rPr lang="en-US" dirty="0">
                <a:solidFill>
                  <a:srgbClr val="000000"/>
                </a:solidFill>
              </a:rPr>
              <a:t> can… </a:t>
            </a:r>
            <a:endParaRPr lang="en-US" dirty="0"/>
          </a:p>
          <a:p>
            <a:pPr marL="342900" indent="-342900" algn="l">
              <a:buFont typeface="Arial,Sans-Serif"/>
              <a:buChar char="•"/>
            </a:pPr>
            <a:r>
              <a:rPr lang="en-GB" dirty="0">
                <a:solidFill>
                  <a:srgbClr val="000000"/>
                </a:solidFill>
              </a:rPr>
              <a:t>enable each of us, admin, teaching and non-teaching staff, to connect with professionals in similar roles</a:t>
            </a:r>
            <a:endParaRPr lang="en-GB" dirty="0"/>
          </a:p>
          <a:p>
            <a:pPr marL="342900" indent="-342900" algn="l">
              <a:buFont typeface="Arial,Sans-Serif"/>
              <a:buChar char="•"/>
            </a:pPr>
            <a:r>
              <a:rPr lang="en-GB" dirty="0">
                <a:solidFill>
                  <a:srgbClr val="000000"/>
                </a:solidFill>
              </a:rPr>
              <a:t>share about the great work we do</a:t>
            </a:r>
            <a:endParaRPr lang="en-GB" dirty="0"/>
          </a:p>
          <a:p>
            <a:pPr marL="342900" indent="-342900" algn="l">
              <a:buFont typeface="Arial,Sans-Serif"/>
              <a:buChar char="•"/>
            </a:pPr>
            <a:r>
              <a:rPr lang="en-GB" dirty="0">
                <a:solidFill>
                  <a:srgbClr val="000000"/>
                </a:solidFill>
              </a:rPr>
              <a:t>get some new ideas and resources from other schools</a:t>
            </a:r>
            <a:endParaRPr lang="en-GB" dirty="0"/>
          </a:p>
          <a:p>
            <a:pPr marL="342900" indent="-342900" algn="l">
              <a:buFont typeface="Arial,Sans-Serif"/>
              <a:buChar char="•"/>
            </a:pPr>
            <a:r>
              <a:rPr lang="en-GB" dirty="0">
                <a:solidFill>
                  <a:srgbClr val="000000"/>
                </a:solidFill>
              </a:rPr>
              <a:t>extend our professional network in the process</a:t>
            </a:r>
          </a:p>
        </p:txBody>
      </p:sp>
    </p:spTree>
    <p:extLst>
      <p:ext uri="{BB962C8B-B14F-4D97-AF65-F5344CB8AC3E}">
        <p14:creationId xmlns:p14="http://schemas.microsoft.com/office/powerpoint/2010/main" val="2442146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dirty="0"/>
              <a:t>SLIDE 20: About Us</a:t>
            </a:r>
            <a:endParaRPr lang="en-US" dirty="0"/>
          </a:p>
          <a:p>
            <a:pPr algn="l"/>
            <a:r>
              <a:rPr lang="en-GB" dirty="0"/>
              <a:t> </a:t>
            </a:r>
            <a:endParaRPr lang="en-US" dirty="0"/>
          </a:p>
          <a:p>
            <a:pPr algn="l"/>
            <a:r>
              <a:rPr lang="en-GB" dirty="0"/>
              <a:t>ACTIVITY: Click on the links to read more about the power of peer learning.  </a:t>
            </a:r>
          </a:p>
          <a:p>
            <a:pPr algn="l"/>
            <a:endParaRPr lang="en-GB" sz="2400" i="1">
              <a:solidFill>
                <a:schemeClr val="accent6"/>
              </a:solidFill>
              <a:latin typeface="Livvic"/>
              <a:ea typeface="+mn-lt"/>
              <a:cs typeface="+mn-lt"/>
            </a:endParaRPr>
          </a:p>
        </p:txBody>
      </p:sp>
    </p:spTree>
    <p:extLst>
      <p:ext uri="{BB962C8B-B14F-4D97-AF65-F5344CB8AC3E}">
        <p14:creationId xmlns:p14="http://schemas.microsoft.com/office/powerpoint/2010/main" val="1113555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a:t>SLIDE 21: Thank you!</a:t>
            </a:r>
            <a:endParaRPr lang="en-US" b="1"/>
          </a:p>
          <a:p>
            <a:pPr algn="l"/>
            <a:endParaRPr lang="en-GB" dirty="0">
              <a:solidFill>
                <a:srgbClr val="000000"/>
              </a:solidFill>
              <a:latin typeface="Helvetica Neue"/>
              <a:cs typeface="Calibri"/>
            </a:endParaRPr>
          </a:p>
          <a:p>
            <a:pPr algn="l"/>
            <a:endParaRPr lang="en-US" dirty="0">
              <a:latin typeface="Helvetica Neue"/>
              <a:cs typeface="Calibri"/>
            </a:endParaRPr>
          </a:p>
          <a:p>
            <a:pPr algn="l"/>
            <a:endParaRPr lang="en-GB" dirty="0">
              <a:latin typeface="Helvetica Neue"/>
              <a:cs typeface="Calibri"/>
            </a:endParaRPr>
          </a:p>
          <a:p>
            <a:endParaRPr lang="en-US" dirty="0">
              <a:latin typeface="Calibri"/>
              <a:cs typeface="Calibri"/>
            </a:endParaRPr>
          </a:p>
        </p:txBody>
      </p:sp>
    </p:spTree>
    <p:extLst>
      <p:ext uri="{BB962C8B-B14F-4D97-AF65-F5344CB8AC3E}">
        <p14:creationId xmlns:p14="http://schemas.microsoft.com/office/powerpoint/2010/main" val="3808087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GB" b="1" dirty="0"/>
              <a:t>SLIDE 3: Discussion Prompt </a:t>
            </a:r>
            <a:endParaRPr lang="en-GB" dirty="0"/>
          </a:p>
          <a:p>
            <a:pPr algn="l"/>
            <a:r>
              <a:rPr lang="en-GB" dirty="0"/>
              <a:t> </a:t>
            </a:r>
          </a:p>
          <a:p>
            <a:pPr algn="l">
              <a:defRPr/>
            </a:pPr>
            <a:r>
              <a:rPr lang="en-GB" dirty="0"/>
              <a:t>ACTIVITY: Think of ONE great professional learning </a:t>
            </a:r>
            <a:r>
              <a:rPr lang="en-GB" b="0" i="0" dirty="0">
                <a:effectLst/>
              </a:rPr>
              <a:t>experience </a:t>
            </a:r>
            <a:r>
              <a:rPr lang="en-GB" dirty="0"/>
              <a:t>you have had </a:t>
            </a:r>
            <a:r>
              <a:rPr lang="en-GB" b="0" i="0" dirty="0">
                <a:effectLst/>
              </a:rPr>
              <a:t>in the </a:t>
            </a:r>
            <a:r>
              <a:rPr lang="en-GB" dirty="0"/>
              <a:t>past</a:t>
            </a:r>
            <a:r>
              <a:rPr lang="en-GB" b="0" i="0" dirty="0">
                <a:effectLst/>
              </a:rPr>
              <a:t>. </a:t>
            </a:r>
            <a:r>
              <a:rPr lang="en-GB" dirty="0"/>
              <a:t>What was it and what made it great? Discuss and identify commonalities</a:t>
            </a:r>
            <a:r>
              <a:rPr lang="en-GB" b="0" i="0" dirty="0">
                <a:effectLst/>
              </a:rPr>
              <a:t>.</a:t>
            </a:r>
            <a:endParaRPr lang="en-GB" dirty="0"/>
          </a:p>
          <a:p>
            <a:pPr marL="342900" indent="-342900" algn="l">
              <a:buFont typeface="Arial"/>
              <a:buChar char="•"/>
              <a:defRPr/>
            </a:pPr>
            <a:r>
              <a:rPr lang="en-US" dirty="0"/>
              <a:t>Talk to the person next to you </a:t>
            </a:r>
            <a:endParaRPr lang="en-GB" dirty="0"/>
          </a:p>
          <a:p>
            <a:pPr marL="342900" indent="-342900" algn="l">
              <a:buFont typeface="Arial"/>
              <a:buChar char="•"/>
              <a:defRPr/>
            </a:pPr>
            <a:r>
              <a:rPr lang="en-US" dirty="0"/>
              <a:t>Identify commonalities about what made the PD great</a:t>
            </a:r>
            <a:endParaRPr lang="en-GB" dirty="0"/>
          </a:p>
          <a:p>
            <a:pPr marL="342900" indent="-342900" algn="l">
              <a:buFont typeface="Arial"/>
              <a:buChar char="•"/>
              <a:defRPr/>
            </a:pPr>
            <a:r>
              <a:rPr lang="en-US" dirty="0"/>
              <a:t>Be ready to share</a:t>
            </a:r>
            <a:br>
              <a:rPr lang="en-US" dirty="0">
                <a:cs typeface="+mj-lt"/>
              </a:rPr>
            </a:br>
            <a:endParaRPr lang="en-US" dirty="0"/>
          </a:p>
          <a:p>
            <a:pPr algn="l">
              <a:defRPr/>
            </a:pPr>
            <a:r>
              <a:rPr lang="en-US" dirty="0"/>
              <a:t>Note for Facilitator: Elicit points that have been heard in discussions. These will likely include some of the points below and will connect to intended professional learning experiences with </a:t>
            </a:r>
            <a:r>
              <a:rPr lang="en-US" dirty="0" err="1"/>
              <a:t>PeerSphere</a:t>
            </a:r>
            <a:r>
              <a:rPr lang="en-US" dirty="0"/>
              <a:t>. This will help staff buy-in.</a:t>
            </a:r>
            <a:endParaRPr lang="en-GB"/>
          </a:p>
          <a:p>
            <a:pPr marL="342900" indent="-342900" algn="l">
              <a:buFont typeface="Arial"/>
              <a:buChar char="•"/>
              <a:defRPr/>
            </a:pPr>
            <a:r>
              <a:rPr lang="en-GB" dirty="0"/>
              <a:t>Great professional learning is content-focused, has practical take-aways, is engaging, is fun, involves learning with others, is led by skilled facilitators, involves rich discussions, is ongoing, is supportive, has direct impact on practice…</a:t>
            </a:r>
          </a:p>
          <a:p>
            <a:pPr algn="l">
              <a:defRPr/>
            </a:pPr>
            <a:r>
              <a:rPr lang="en-GB" dirty="0"/>
              <a:t>  </a:t>
            </a:r>
            <a:endParaRPr lang="en-GB"/>
          </a:p>
          <a:p>
            <a:endParaRPr lang="en-GB" dirty="0"/>
          </a:p>
        </p:txBody>
      </p:sp>
    </p:spTree>
    <p:extLst>
      <p:ext uri="{BB962C8B-B14F-4D97-AF65-F5344CB8AC3E}">
        <p14:creationId xmlns:p14="http://schemas.microsoft.com/office/powerpoint/2010/main" val="2535438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b="1" dirty="0"/>
              <a:t>SLIDE 4: Session Aims and Outcomes</a:t>
            </a:r>
            <a:endParaRPr lang="en-US" dirty="0"/>
          </a:p>
          <a:p>
            <a:pPr algn="l"/>
            <a:endParaRPr lang="en-US" dirty="0"/>
          </a:p>
          <a:p>
            <a:pPr algn="l"/>
            <a:r>
              <a:rPr lang="en-GB" dirty="0"/>
              <a:t>ACTIVITY: Present this slide. Share the session aims, outcomes alongside order of running/session timings (adjust according to school context):</a:t>
            </a:r>
          </a:p>
          <a:p>
            <a:pPr algn="l"/>
            <a:endParaRPr lang="en-GB" dirty="0"/>
          </a:p>
          <a:p>
            <a:pPr marL="342900" indent="-342900" algn="l">
              <a:buFont typeface="Arial"/>
              <a:buChar char="•"/>
            </a:pPr>
            <a:r>
              <a:rPr lang="en-GB" dirty="0"/>
              <a:t>As a Large Group introduction: 20 mins – Understand what is </a:t>
            </a:r>
            <a:r>
              <a:rPr lang="en-GB" dirty="0" err="1"/>
              <a:t>PeerSphere</a:t>
            </a:r>
            <a:r>
              <a:rPr lang="en-GB" dirty="0"/>
              <a:t> and why it matters for our school</a:t>
            </a:r>
          </a:p>
          <a:p>
            <a:pPr marL="342900" indent="-342900" algn="l">
              <a:buFont typeface="Arial"/>
              <a:buChar char="•"/>
            </a:pPr>
            <a:r>
              <a:rPr lang="en-GB" dirty="0"/>
              <a:t>In Small Groups/Teams: 20 mins – Explore how </a:t>
            </a:r>
            <a:r>
              <a:rPr lang="en-GB" dirty="0" err="1"/>
              <a:t>PeerSphere</a:t>
            </a:r>
            <a:r>
              <a:rPr lang="en-GB" dirty="0"/>
              <a:t> can add value to our school, our teams and each of us as individuals</a:t>
            </a:r>
          </a:p>
          <a:p>
            <a:pPr marL="342900" indent="-342900" algn="l">
              <a:buFont typeface="Arial"/>
              <a:buChar char="•"/>
            </a:pPr>
            <a:r>
              <a:rPr lang="en-GB" dirty="0"/>
              <a:t>Pairs/Individuals: 20 mins – Identify the community that excites you and have the know how to join</a:t>
            </a:r>
          </a:p>
          <a:p>
            <a:pPr algn="l"/>
            <a:endParaRPr lang="en-GB" dirty="0"/>
          </a:p>
          <a:p>
            <a:pPr algn="l"/>
            <a:endParaRPr lang="en-GB" dirty="0"/>
          </a:p>
          <a:p>
            <a:pPr algn="l"/>
            <a:endParaRPr lang="en-GB" dirty="0">
              <a:highlight>
                <a:srgbClr val="FFFFFF"/>
              </a:highlight>
            </a:endParaRPr>
          </a:p>
        </p:txBody>
      </p:sp>
    </p:spTree>
    <p:extLst>
      <p:ext uri="{BB962C8B-B14F-4D97-AF65-F5344CB8AC3E}">
        <p14:creationId xmlns:p14="http://schemas.microsoft.com/office/powerpoint/2010/main" val="3070419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SLIDE 5: </a:t>
            </a:r>
            <a:r>
              <a:rPr lang="en-US" b="1" dirty="0" err="1"/>
              <a:t>PeerSphere</a:t>
            </a:r>
            <a:endParaRPr lang="en-US" b="1" dirty="0" err="1">
              <a:solidFill>
                <a:srgbClr val="000000"/>
              </a:solidFill>
              <a:latin typeface="Helvetica Neue"/>
            </a:endParaRPr>
          </a:p>
          <a:p>
            <a:pPr algn="l"/>
            <a:endParaRPr lang="en-US" dirty="0"/>
          </a:p>
          <a:p>
            <a:pPr algn="l"/>
            <a:r>
              <a:rPr lang="en-US" dirty="0"/>
              <a:t>ACTIVITY: Present this slide with any or all of the key messages below. </a:t>
            </a:r>
          </a:p>
          <a:p>
            <a:pPr algn="l"/>
            <a:endParaRPr lang="en-US" dirty="0"/>
          </a:p>
          <a:p>
            <a:pPr algn="l"/>
            <a:r>
              <a:rPr lang="en-US" dirty="0" err="1"/>
              <a:t>PeerSphere</a:t>
            </a:r>
            <a:r>
              <a:rPr lang="en-US" dirty="0"/>
              <a:t> … </a:t>
            </a:r>
          </a:p>
          <a:p>
            <a:pPr marL="342900" indent="-342900" algn="l">
              <a:buFont typeface="Arial,Sans-Serif"/>
              <a:buChar char="•"/>
            </a:pPr>
            <a:r>
              <a:rPr lang="en-US" dirty="0"/>
              <a:t>Builds thriving communities for international education professionals who collaborate to solve meaningful problems related to their role.</a:t>
            </a:r>
          </a:p>
          <a:p>
            <a:pPr marL="342900" indent="-342900" algn="l">
              <a:buFont typeface="Arial,Sans-Serif"/>
              <a:buChar char="•"/>
            </a:pPr>
            <a:r>
              <a:rPr lang="en-US" dirty="0"/>
              <a:t>Harnesses the power of  collaborative communities to address the unique challenges faced by international school educators and administrators.</a:t>
            </a:r>
          </a:p>
          <a:p>
            <a:pPr marL="342900" indent="-342900" algn="l">
              <a:buFont typeface="Arial,Sans-Serif"/>
              <a:buChar char="•"/>
            </a:pPr>
            <a:r>
              <a:rPr lang="en-US" dirty="0"/>
              <a:t>Supports professionals to not only develop but flourish through close collaboration, strategic school partnerships and expert community hosts.</a:t>
            </a:r>
          </a:p>
          <a:p>
            <a:endParaRPr lang="en-GB" dirty="0"/>
          </a:p>
        </p:txBody>
      </p:sp>
    </p:spTree>
    <p:extLst>
      <p:ext uri="{BB962C8B-B14F-4D97-AF65-F5344CB8AC3E}">
        <p14:creationId xmlns:p14="http://schemas.microsoft.com/office/powerpoint/2010/main" val="364457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SLIDE 6: Why </a:t>
            </a:r>
            <a:r>
              <a:rPr lang="en-US" b="1" dirty="0" err="1"/>
              <a:t>PeerSphere</a:t>
            </a:r>
            <a:r>
              <a:rPr lang="en-US" b="1" dirty="0"/>
              <a:t>?</a:t>
            </a:r>
            <a:endParaRPr lang="en-US" dirty="0"/>
          </a:p>
          <a:p>
            <a:pPr algn="l"/>
            <a:endParaRPr lang="en-US" dirty="0"/>
          </a:p>
          <a:p>
            <a:pPr algn="l"/>
            <a:r>
              <a:rPr lang="en-US" dirty="0"/>
              <a:t>ACTIVITY: Click on the link to hear about 'Why </a:t>
            </a:r>
            <a:r>
              <a:rPr lang="en-US" dirty="0" err="1"/>
              <a:t>PeerSphere</a:t>
            </a:r>
            <a:r>
              <a:rPr lang="en-US" dirty="0"/>
              <a:t>?' (Video Length: 2:00)</a:t>
            </a:r>
          </a:p>
          <a:p>
            <a:pPr algn="l"/>
            <a:endParaRPr lang="en-US" dirty="0"/>
          </a:p>
          <a:p>
            <a:pPr>
              <a:defRPr/>
            </a:pPr>
            <a:r>
              <a:rPr lang="en-GB" dirty="0">
                <a:latin typeface="Helvetica Neue"/>
              </a:rPr>
              <a:t>Co-Founders Michael Iannini and Ewen Bailey are seasoned professionals with a combined experience of 30 years in the international education sector. Their paths crossed in China in 2015, igniting a shared commitment to enhance the professional growth of education professionals.</a:t>
            </a:r>
          </a:p>
          <a:p>
            <a:pPr marL="0" marR="0" lvl="0" indent="0" defTabSz="457200" eaLnBrk="1" fontAlgn="auto" latinLnBrk="0" hangingPunct="1">
              <a:lnSpc>
                <a:spcPct val="117999"/>
              </a:lnSpc>
              <a:spcBef>
                <a:spcPts val="0"/>
              </a:spcBef>
              <a:spcAft>
                <a:spcPts val="0"/>
              </a:spcAft>
              <a:buClrTx/>
              <a:buSzTx/>
              <a:buFontTx/>
              <a:buNone/>
              <a:tabLst/>
              <a:defRPr/>
            </a:pPr>
            <a:endParaRPr lang="en-GB" b="0" i="0">
              <a:effectLst/>
              <a:latin typeface="Helvetica Neue"/>
            </a:endParaRPr>
          </a:p>
        </p:txBody>
      </p:sp>
    </p:spTree>
    <p:extLst>
      <p:ext uri="{BB962C8B-B14F-4D97-AF65-F5344CB8AC3E}">
        <p14:creationId xmlns:p14="http://schemas.microsoft.com/office/powerpoint/2010/main" val="4294822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90000"/>
              </a:lnSpc>
            </a:pPr>
            <a:r>
              <a:rPr lang="en-US" b="1" dirty="0">
                <a:solidFill>
                  <a:srgbClr val="000000"/>
                </a:solidFill>
              </a:rPr>
              <a:t>SLIDE 7: Why </a:t>
            </a:r>
            <a:r>
              <a:rPr lang="en-US" b="1" dirty="0" err="1">
                <a:solidFill>
                  <a:srgbClr val="000000"/>
                </a:solidFill>
              </a:rPr>
              <a:t>PeerSphere</a:t>
            </a:r>
            <a:r>
              <a:rPr lang="en-US" b="1" dirty="0">
                <a:solidFill>
                  <a:srgbClr val="000000"/>
                </a:solidFill>
              </a:rPr>
              <a:t>? </a:t>
            </a:r>
            <a:r>
              <a:rPr lang="en-GB" dirty="0">
                <a:solidFill>
                  <a:srgbClr val="000000"/>
                </a:solidFill>
              </a:rPr>
              <a:t>International school leaders, teaching and non-teaching staff face common problems – and being a member of a community with professionals in similar roles can help to solve them. </a:t>
            </a:r>
            <a:endParaRPr lang="en-US" b="1" dirty="0">
              <a:solidFill>
                <a:srgbClr val="000000"/>
              </a:solidFill>
            </a:endParaRPr>
          </a:p>
          <a:p>
            <a:pPr algn="l"/>
            <a:endParaRPr lang="en-US" dirty="0">
              <a:solidFill>
                <a:srgbClr val="000000"/>
              </a:solidFill>
            </a:endParaRPr>
          </a:p>
          <a:p>
            <a:pPr algn="l"/>
            <a:r>
              <a:rPr lang="en-US" dirty="0">
                <a:solidFill>
                  <a:srgbClr val="000000"/>
                </a:solidFill>
              </a:rPr>
              <a:t>ACTIVITY: </a:t>
            </a:r>
            <a:r>
              <a:rPr lang="en-GB" dirty="0">
                <a:solidFill>
                  <a:srgbClr val="000000"/>
                </a:solidFill>
              </a:rPr>
              <a:t>Present this slide. Share the problems and solutions. </a:t>
            </a:r>
            <a:endParaRPr lang="en-GB" dirty="0"/>
          </a:p>
        </p:txBody>
      </p:sp>
    </p:spTree>
    <p:extLst>
      <p:ext uri="{BB962C8B-B14F-4D97-AF65-F5344CB8AC3E}">
        <p14:creationId xmlns:p14="http://schemas.microsoft.com/office/powerpoint/2010/main" val="260324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GB" b="1" dirty="0"/>
              <a:t>SLIDE 8: Discussion Prompt </a:t>
            </a:r>
            <a:endParaRPr lang="en-US" dirty="0"/>
          </a:p>
          <a:p>
            <a:pPr algn="l"/>
            <a:r>
              <a:rPr lang="en-GB" dirty="0"/>
              <a:t> </a:t>
            </a:r>
          </a:p>
          <a:p>
            <a:pPr algn="l"/>
            <a:r>
              <a:rPr lang="en-GB" dirty="0"/>
              <a:t>ACTIVITY: Why might </a:t>
            </a:r>
            <a:r>
              <a:rPr lang="en-GB" dirty="0" err="1"/>
              <a:t>PeerSphere</a:t>
            </a:r>
            <a:r>
              <a:rPr lang="en-GB" dirty="0"/>
              <a:t> be useful to you and your practice?  Think of ONE problem of practice you have faced in the past/might face this coming year. How might joining a cross school PLC be beneficial to you/your team/our school? </a:t>
            </a:r>
          </a:p>
          <a:p>
            <a:pPr algn="l"/>
            <a:endParaRPr lang="en-GB" dirty="0"/>
          </a:p>
          <a:p>
            <a:pPr marL="342900" indent="-342900" algn="l">
              <a:buFont typeface="Arial"/>
              <a:buChar char="•"/>
            </a:pPr>
            <a:r>
              <a:rPr lang="en-US" dirty="0"/>
              <a:t>Talk to the person next to you </a:t>
            </a:r>
            <a:endParaRPr lang="en-GB" dirty="0"/>
          </a:p>
          <a:p>
            <a:pPr marL="342900" indent="-342900" algn="l">
              <a:buFont typeface="Arial"/>
              <a:buChar char="•"/>
            </a:pPr>
            <a:r>
              <a:rPr lang="en-US" dirty="0"/>
              <a:t>Identify benefits to you, or/&amp; your team, or/&amp; our school</a:t>
            </a:r>
            <a:endParaRPr lang="en-GB" dirty="0"/>
          </a:p>
          <a:p>
            <a:pPr marL="342900" indent="-342900" algn="l">
              <a:buFont typeface="Arial"/>
              <a:buChar char="•"/>
            </a:pPr>
            <a:r>
              <a:rPr lang="en-US" dirty="0"/>
              <a:t>Be ready to share</a:t>
            </a:r>
            <a:endParaRPr lang="en-GB" dirty="0"/>
          </a:p>
          <a:p>
            <a:pPr algn="l"/>
            <a:endParaRPr lang="en-US" dirty="0"/>
          </a:p>
          <a:p>
            <a:pPr algn="l"/>
            <a:r>
              <a:rPr lang="en-US" dirty="0"/>
              <a:t>Note for Facilitator:  Walk around, listen and share some of the points you have heard with the whole group. This can help staff buy-in. </a:t>
            </a:r>
          </a:p>
          <a:p>
            <a:pPr algn="l"/>
            <a:endParaRPr lang="en-US" dirty="0"/>
          </a:p>
          <a:p>
            <a:pPr algn="l"/>
            <a:r>
              <a:rPr lang="en-US" dirty="0"/>
              <a:t>Further</a:t>
            </a:r>
            <a:r>
              <a:rPr lang="en-GB" dirty="0"/>
              <a:t> problems and solutions might include: </a:t>
            </a:r>
          </a:p>
          <a:p>
            <a:pPr marL="285750" indent="-285750" algn="l">
              <a:buFont typeface="Arial,Sans-Serif"/>
              <a:buChar char="•"/>
            </a:pPr>
            <a:r>
              <a:rPr lang="en-GB" dirty="0"/>
              <a:t>Short on quality resources – share and receive great ideas, resources, and practices</a:t>
            </a:r>
            <a:endParaRPr lang="en-US" dirty="0"/>
          </a:p>
          <a:p>
            <a:pPr marL="285750" indent="-285750" algn="l">
              <a:buFont typeface="Arial,Sans-Serif"/>
              <a:buChar char="•"/>
            </a:pPr>
            <a:r>
              <a:rPr lang="en-GB" dirty="0"/>
              <a:t>Feeling like they're the only one – better understand your role relative to others</a:t>
            </a:r>
          </a:p>
        </p:txBody>
      </p:sp>
    </p:spTree>
    <p:extLst>
      <p:ext uri="{BB962C8B-B14F-4D97-AF65-F5344CB8AC3E}">
        <p14:creationId xmlns:p14="http://schemas.microsoft.com/office/powerpoint/2010/main" val="3252313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GB" b="1" dirty="0"/>
              <a:t>SLIDE 9: Strengthening our School Mission </a:t>
            </a:r>
            <a:endParaRPr lang="en-US" dirty="0"/>
          </a:p>
          <a:p>
            <a:pPr algn="l"/>
            <a:r>
              <a:rPr lang="en-GB" dirty="0"/>
              <a:t> </a:t>
            </a:r>
          </a:p>
          <a:p>
            <a:pPr algn="l"/>
            <a:r>
              <a:rPr lang="en-GB" dirty="0"/>
              <a:t>ACTIVITY: Present this slide (adjust according to school context).</a:t>
            </a:r>
          </a:p>
          <a:p>
            <a:pPr algn="l"/>
            <a:endParaRPr lang="en-GB" dirty="0"/>
          </a:p>
          <a:p>
            <a:pPr algn="l"/>
            <a:r>
              <a:rPr lang="en-GB" dirty="0" err="1"/>
              <a:t>PeerSphere</a:t>
            </a:r>
            <a:r>
              <a:rPr lang="en-GB" dirty="0"/>
              <a:t> can support our mission at the school wide level, team level and individual level …</a:t>
            </a:r>
            <a:endParaRPr lang="en-GB"/>
          </a:p>
          <a:p>
            <a:pPr algn="l"/>
            <a:endParaRPr lang="en-GB" dirty="0"/>
          </a:p>
          <a:p>
            <a:pPr algn="l"/>
            <a:r>
              <a:rPr lang="en-GB" dirty="0" err="1"/>
              <a:t>PeerSphere</a:t>
            </a:r>
            <a:r>
              <a:rPr lang="en-GB" dirty="0"/>
              <a:t> provides ...</a:t>
            </a:r>
          </a:p>
          <a:p>
            <a:pPr marL="342900" indent="-342900" algn="l">
              <a:buFont typeface="Arial"/>
              <a:buChar char="•"/>
            </a:pPr>
            <a:r>
              <a:rPr lang="en-GB" dirty="0"/>
              <a:t>Job embedded professional learning – this is an invaluable opportunity for us all , leaders at all levels, teachers and non-teaching staff, to learn and grow with professionals in similar roles as ourselves for direct impact on our practice</a:t>
            </a:r>
          </a:p>
          <a:p>
            <a:pPr marL="342900" indent="-342900" algn="l">
              <a:buFont typeface="Arial"/>
              <a:buChar char="•"/>
            </a:pPr>
            <a:r>
              <a:rPr lang="en-GB" dirty="0"/>
              <a:t>Working together  – we have a good opportunity to strengthen our professional learning habits as teams – dept. team, grade-level team, divisional teams – as well as working towards achieving school wide collective goals</a:t>
            </a:r>
          </a:p>
          <a:p>
            <a:pPr marL="342900" indent="-342900" algn="l">
              <a:buFont typeface="Arial,Sans-Serif"/>
              <a:buChar char="•"/>
            </a:pPr>
            <a:r>
              <a:rPr lang="en-GB" dirty="0"/>
              <a:t>Inclusive professional learning – each of us can join ONE community of our choice to impact individual practice – you CAN join more communities if you wish!</a:t>
            </a:r>
            <a:endParaRPr lang="en-US" dirty="0"/>
          </a:p>
          <a:p>
            <a:pPr algn="l"/>
            <a:r>
              <a:rPr lang="en-GB" dirty="0"/>
              <a:t> </a:t>
            </a:r>
          </a:p>
          <a:p>
            <a:pPr algn="l"/>
            <a:r>
              <a:rPr lang="en-GB" dirty="0"/>
              <a:t>Note for Facilitator: Adjust this slide according to your school context. You might want to include information or invite thinking in relation to ...</a:t>
            </a:r>
          </a:p>
          <a:p>
            <a:pPr marL="342900" indent="-342900" algn="l">
              <a:buFont typeface="Arial"/>
              <a:buChar char="•"/>
            </a:pPr>
            <a:r>
              <a:rPr lang="en-US" dirty="0"/>
              <a:t>School mission/vision/values/logo …</a:t>
            </a:r>
            <a:endParaRPr lang="en-GB" dirty="0"/>
          </a:p>
          <a:p>
            <a:pPr marL="342900" indent="-342900" algn="l">
              <a:buFont typeface="Arial"/>
              <a:buChar char="•"/>
            </a:pPr>
            <a:r>
              <a:rPr lang="en-US" dirty="0"/>
              <a:t>Accreditation standards around professional learning</a:t>
            </a:r>
            <a:endParaRPr lang="en-GB"/>
          </a:p>
          <a:p>
            <a:pPr marL="342900" indent="-342900" algn="l">
              <a:buFont typeface="Arial"/>
              <a:buChar char="•"/>
            </a:pPr>
            <a:r>
              <a:rPr lang="en-GB" dirty="0"/>
              <a:t>Development goals at school, team and individual level</a:t>
            </a:r>
            <a:endParaRPr lang="en-GB" dirty="0">
              <a:highlight>
                <a:srgbClr val="FFFFFF"/>
              </a:highlight>
            </a:endParaRPr>
          </a:p>
        </p:txBody>
      </p:sp>
    </p:spTree>
    <p:extLst>
      <p:ext uri="{BB962C8B-B14F-4D97-AF65-F5344CB8AC3E}">
        <p14:creationId xmlns:p14="http://schemas.microsoft.com/office/powerpoint/2010/main" val="1770812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olo">
    <p:spTree>
      <p:nvGrpSpPr>
        <p:cNvPr id="1" name=""/>
        <p:cNvGrpSpPr/>
        <p:nvPr/>
      </p:nvGrpSpPr>
      <p:grpSpPr>
        <a:xfrm>
          <a:off x="0" y="0"/>
          <a:ext cx="0" cy="0"/>
          <a:chOff x="0" y="0"/>
          <a:chExt cx="0" cy="0"/>
        </a:xfrm>
      </p:grpSpPr>
      <p:sp>
        <p:nvSpPr>
          <p:cNvPr id="11" name="Corpo livello uno…"/>
          <p:cNvSpPr txBox="1">
            <a:spLocks noGrp="1"/>
          </p:cNvSpPr>
          <p:nvPr>
            <p:ph type="body" sz="quarter" idx="1" hasCustomPrompt="1"/>
          </p:nvPr>
        </p:nvSpPr>
        <p:spPr>
          <a:xfrm>
            <a:off x="1201340" y="11859862"/>
            <a:ext cx="2197100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Autore e data</a:t>
            </a:r>
          </a:p>
          <a:p>
            <a:pPr lvl="1"/>
            <a:endParaRPr/>
          </a:p>
          <a:p>
            <a:pPr lvl="2"/>
            <a:endParaRPr/>
          </a:p>
          <a:p>
            <a:pPr lvl="3"/>
            <a:endParaRPr/>
          </a:p>
          <a:p>
            <a:pPr lvl="4"/>
            <a:endParaRPr/>
          </a:p>
        </p:txBody>
      </p:sp>
      <p:sp>
        <p:nvSpPr>
          <p:cNvPr id="12" name="Titolo presentazione"/>
          <p:cNvSpPr txBox="1">
            <a:spLocks noGrp="1"/>
          </p:cNvSpPr>
          <p:nvPr>
            <p:ph type="title" hasCustomPrompt="1"/>
          </p:nvPr>
        </p:nvSpPr>
        <p:spPr>
          <a:xfrm>
            <a:off x="1206496" y="2574991"/>
            <a:ext cx="21971005" cy="4648202"/>
          </a:xfrm>
          <a:prstGeom prst="rect">
            <a:avLst/>
          </a:prstGeom>
        </p:spPr>
        <p:txBody>
          <a:bodyPr anchor="b"/>
          <a:lstStyle>
            <a:lvl1pPr>
              <a:defRPr sz="11600" spc="-232"/>
            </a:lvl1pPr>
          </a:lstStyle>
          <a:p>
            <a:r>
              <a:t>Titolo presentazione</a:t>
            </a:r>
          </a:p>
        </p:txBody>
      </p:sp>
      <p:sp>
        <p:nvSpPr>
          <p:cNvPr id="13" name="Corpo livello uno…"/>
          <p:cNvSpPr txBox="1">
            <a:spLocks noGrp="1"/>
          </p:cNvSpPr>
          <p:nvPr>
            <p:ph type="body" sz="quarter" idx="21" hasCustomPrompt="1"/>
          </p:nvPr>
        </p:nvSpPr>
        <p:spPr>
          <a:xfrm>
            <a:off x="1201342" y="7223190"/>
            <a:ext cx="21971002" cy="1905002"/>
          </a:xfrm>
          <a:prstGeom prst="rect">
            <a:avLst/>
          </a:prstGeom>
        </p:spPr>
        <p:txBody>
          <a:bodyPr numCol="1" spcCol="38100"/>
          <a:lstStyle>
            <a:lvl1pPr marL="0" indent="0" defTabSz="825500">
              <a:lnSpc>
                <a:spcPct val="100000"/>
              </a:lnSpc>
              <a:spcBef>
                <a:spcPts val="0"/>
              </a:spcBef>
              <a:buSzTx/>
              <a:buNone/>
              <a:defRPr sz="5500" b="1"/>
            </a:lvl1pPr>
          </a:lstStyle>
          <a:p>
            <a:r>
              <a:t>Sottotitolo presentazione</a:t>
            </a:r>
          </a:p>
        </p:txBody>
      </p:sp>
      <p:sp>
        <p:nvSpPr>
          <p:cNvPr id="14"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ichiarazione">
    <p:spTree>
      <p:nvGrpSpPr>
        <p:cNvPr id="1" name=""/>
        <p:cNvGrpSpPr/>
        <p:nvPr/>
      </p:nvGrpSpPr>
      <p:grpSpPr>
        <a:xfrm>
          <a:off x="0" y="0"/>
          <a:ext cx="0" cy="0"/>
          <a:chOff x="0" y="0"/>
          <a:chExt cx="0" cy="0"/>
        </a:xfrm>
      </p:grpSpPr>
      <p:sp>
        <p:nvSpPr>
          <p:cNvPr id="98" name="Corpo livello uno…"/>
          <p:cNvSpPr txBox="1">
            <a:spLocks noGrp="1"/>
          </p:cNvSpPr>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Dichiarazione</a:t>
            </a:r>
          </a:p>
          <a:p>
            <a:pPr lvl="1"/>
            <a:endParaRPr/>
          </a:p>
          <a:p>
            <a:pPr lvl="2"/>
            <a:endParaRPr/>
          </a:p>
          <a:p>
            <a:pPr lvl="3"/>
            <a:endParaRPr/>
          </a:p>
          <a:p>
            <a:pPr lvl="4"/>
            <a:endParaRPr/>
          </a:p>
        </p:txBody>
      </p:sp>
      <p:sp>
        <p:nvSpPr>
          <p:cNvPr id="99"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Informazione importante">
    <p:spTree>
      <p:nvGrpSpPr>
        <p:cNvPr id="1" name=""/>
        <p:cNvGrpSpPr/>
        <p:nvPr/>
      </p:nvGrpSpPr>
      <p:grpSpPr>
        <a:xfrm>
          <a:off x="0" y="0"/>
          <a:ext cx="0" cy="0"/>
          <a:chOff x="0" y="0"/>
          <a:chExt cx="0" cy="0"/>
        </a:xfrm>
      </p:grpSpPr>
      <p:sp>
        <p:nvSpPr>
          <p:cNvPr id="106" name="Corpo livello uno…"/>
          <p:cNvSpPr txBox="1">
            <a:spLocks noGrp="1"/>
          </p:cNvSpPr>
          <p:nvPr>
            <p:ph type="body" idx="1" hasCustomPrompt="1"/>
          </p:nvPr>
        </p:nvSpPr>
        <p:spPr>
          <a:xfrm>
            <a:off x="1206500" y="1075926"/>
            <a:ext cx="21971000" cy="7241586"/>
          </a:xfrm>
          <a:prstGeom prst="rect">
            <a:avLst/>
          </a:prstGeom>
        </p:spPr>
        <p:txBody>
          <a:bodyPr numCol="1" spcCol="38100" anchor="b"/>
          <a:lstStyle>
            <a:lvl1pPr marL="0" indent="0" algn="ctr">
              <a:lnSpc>
                <a:spcPct val="80000"/>
              </a:lnSpc>
              <a:spcBef>
                <a:spcPts val="0"/>
              </a:spcBef>
              <a:buSzTx/>
              <a:buNone/>
              <a:defRPr sz="25000" b="1" spc="-250"/>
            </a:lvl1pPr>
            <a:lvl2pPr marL="0" indent="0" algn="ctr">
              <a:lnSpc>
                <a:spcPct val="80000"/>
              </a:lnSpc>
              <a:spcBef>
                <a:spcPts val="0"/>
              </a:spcBef>
              <a:buSzTx/>
              <a:buNone/>
              <a:defRPr sz="25000" b="1" spc="-250"/>
            </a:lvl2pPr>
            <a:lvl3pPr marL="0" indent="0" algn="ctr">
              <a:lnSpc>
                <a:spcPct val="80000"/>
              </a:lnSpc>
              <a:spcBef>
                <a:spcPts val="0"/>
              </a:spcBef>
              <a:buSzTx/>
              <a:buNone/>
              <a:defRPr sz="25000" b="1" spc="-250"/>
            </a:lvl3pPr>
            <a:lvl4pPr marL="0" indent="0" algn="ctr">
              <a:lnSpc>
                <a:spcPct val="80000"/>
              </a:lnSpc>
              <a:spcBef>
                <a:spcPts val="0"/>
              </a:spcBef>
              <a:buSzTx/>
              <a:buNone/>
              <a:defRPr sz="25000" b="1" spc="-250"/>
            </a:lvl4pPr>
            <a:lvl5pPr marL="0" indent="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Dettagli informazione"/>
          <p:cNvSpPr txBox="1">
            <a:spLocks noGrp="1"/>
          </p:cNvSpPr>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sz="5500" b="1"/>
            </a:lvl1pPr>
          </a:lstStyle>
          <a:p>
            <a:r>
              <a:t>Dettagli informazione</a:t>
            </a:r>
          </a:p>
        </p:txBody>
      </p:sp>
      <p:sp>
        <p:nvSpPr>
          <p:cNvPr id="108"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115" name="Corpo livello uno…"/>
          <p:cNvSpPr txBox="1">
            <a:spLocks noGrp="1"/>
          </p:cNvSpPr>
          <p:nvPr>
            <p:ph type="body" sz="quarter" idx="1" hasCustomPrompt="1"/>
          </p:nvPr>
        </p:nvSpPr>
        <p:spPr>
          <a:xfrm>
            <a:off x="2430024" y="10675453"/>
            <a:ext cx="2020005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Attribuzione</a:t>
            </a:r>
          </a:p>
          <a:p>
            <a:pPr lvl="1"/>
            <a:endParaRPr/>
          </a:p>
          <a:p>
            <a:pPr lvl="2"/>
            <a:endParaRPr/>
          </a:p>
          <a:p>
            <a:pPr lvl="3"/>
            <a:endParaRPr/>
          </a:p>
          <a:p>
            <a:pPr lvl="4"/>
            <a:endParaRPr/>
          </a:p>
        </p:txBody>
      </p:sp>
      <p:sp>
        <p:nvSpPr>
          <p:cNvPr id="116" name="Corpo livello uno…"/>
          <p:cNvSpPr txBox="1">
            <a:spLocks noGrp="1"/>
          </p:cNvSpPr>
          <p:nvPr>
            <p:ph type="body" sz="half" idx="21" hasCustomPrompt="1"/>
          </p:nvPr>
        </p:nvSpPr>
        <p:spPr>
          <a:xfrm>
            <a:off x="1753923" y="4939860"/>
            <a:ext cx="20876154" cy="3836281"/>
          </a:xfrm>
          <a:prstGeom prst="rect">
            <a:avLst/>
          </a:prstGeom>
        </p:spPr>
        <p:txBody>
          <a:bodyPr numCol="1" spcCol="38100"/>
          <a:lstStyle>
            <a:lvl1pPr marL="469900" indent="-300876">
              <a:spcBef>
                <a:spcPts val="0"/>
              </a:spcBef>
              <a:buSzTx/>
              <a:buNone/>
              <a:defRPr sz="8500" spc="-200">
                <a:latin typeface="Helvetica Neue Medium"/>
                <a:ea typeface="Helvetica Neue Medium"/>
                <a:cs typeface="Helvetica Neue Medium"/>
                <a:sym typeface="Helvetica Neue Medium"/>
              </a:defRPr>
            </a:lvl1pPr>
          </a:lstStyle>
          <a:p>
            <a:r>
              <a:t>“Citazione degna di nota”</a:t>
            </a:r>
          </a:p>
        </p:txBody>
      </p:sp>
      <p:sp>
        <p:nvSpPr>
          <p:cNvPr id="117"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124" name="Ciotola di insalata con riso saltato, uova sode e bacchette"/>
          <p:cNvSpPr>
            <a:spLocks noGrp="1"/>
          </p:cNvSpPr>
          <p:nvPr>
            <p:ph type="pic" sz="quarter" idx="21"/>
          </p:nvPr>
        </p:nvSpPr>
        <p:spPr>
          <a:xfrm>
            <a:off x="15760700" y="1016000"/>
            <a:ext cx="7439099" cy="5949678"/>
          </a:xfrm>
          <a:prstGeom prst="rect">
            <a:avLst/>
          </a:prstGeom>
        </p:spPr>
        <p:txBody>
          <a:bodyPr lIns="91439" tIns="45719" rIns="91439" bIns="45719" numCol="1" spcCol="38100">
            <a:noAutofit/>
          </a:bodyPr>
          <a:lstStyle/>
          <a:p>
            <a:endParaRPr/>
          </a:p>
        </p:txBody>
      </p:sp>
      <p:sp>
        <p:nvSpPr>
          <p:cNvPr id="125" name="Ciotola con frittelle al salmone, insalata e hummus "/>
          <p:cNvSpPr>
            <a:spLocks noGrp="1"/>
          </p:cNvSpPr>
          <p:nvPr>
            <p:ph type="pic" sz="half" idx="22"/>
          </p:nvPr>
        </p:nvSpPr>
        <p:spPr>
          <a:xfrm>
            <a:off x="13500100" y="3978275"/>
            <a:ext cx="10439400" cy="12150181"/>
          </a:xfrm>
          <a:prstGeom prst="rect">
            <a:avLst/>
          </a:prstGeom>
        </p:spPr>
        <p:txBody>
          <a:bodyPr lIns="91439" tIns="45719" rIns="91439" bIns="45719" numCol="1" spcCol="38100">
            <a:noAutofit/>
          </a:bodyPr>
          <a:lstStyle/>
          <a:p>
            <a:endParaRPr/>
          </a:p>
        </p:txBody>
      </p:sp>
      <p:sp>
        <p:nvSpPr>
          <p:cNvPr id="126" name="Pappardelle con burro al prezzemolo, nocciole tostate e scaglie di parmigiano"/>
          <p:cNvSpPr>
            <a:spLocks noGrp="1"/>
          </p:cNvSpPr>
          <p:nvPr>
            <p:ph type="pic" idx="23"/>
          </p:nvPr>
        </p:nvSpPr>
        <p:spPr>
          <a:xfrm>
            <a:off x="-139700" y="495300"/>
            <a:ext cx="16611600" cy="12458700"/>
          </a:xfrm>
          <a:prstGeom prst="rect">
            <a:avLst/>
          </a:prstGeom>
        </p:spPr>
        <p:txBody>
          <a:bodyPr lIns="91439" tIns="45719" rIns="91439" bIns="45719" numCol="1" spcCol="38100">
            <a:noAutofit/>
          </a:bodyPr>
          <a:lstStyle/>
          <a:p>
            <a:endParaRPr/>
          </a:p>
        </p:txBody>
      </p:sp>
      <p:sp>
        <p:nvSpPr>
          <p:cNvPr id="127"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ciotola di insalata con riso saltato, uova sode e bacchette"/>
          <p:cNvSpPr>
            <a:spLocks noGrp="1"/>
          </p:cNvSpPr>
          <p:nvPr>
            <p:ph type="pic" idx="21"/>
          </p:nvPr>
        </p:nvSpPr>
        <p:spPr>
          <a:xfrm>
            <a:off x="-1333500" y="-5524500"/>
            <a:ext cx="27051000" cy="21640800"/>
          </a:xfrm>
          <a:prstGeom prst="rect">
            <a:avLst/>
          </a:prstGeom>
        </p:spPr>
        <p:txBody>
          <a:bodyPr lIns="91439" tIns="45719" rIns="91439" bIns="45719" numCol="1" spcCol="38100">
            <a:noAutofit/>
          </a:bodyPr>
          <a:lstStyle/>
          <a:p>
            <a:endParaRPr/>
          </a:p>
        </p:txBody>
      </p:sp>
      <p:sp>
        <p:nvSpPr>
          <p:cNvPr id="135" name="Numero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142"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21621" y="551288"/>
            <a:ext cx="21940762" cy="2282324"/>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21620" y="3202976"/>
            <a:ext cx="10680096" cy="9046604"/>
          </a:xfrm>
          <a:prstGeom prst="rect">
            <a:avLst/>
          </a:prstGeom>
        </p:spPr>
        <p:txBody>
          <a:bodyPr/>
          <a:lstStyle>
            <a:lvl1pPr>
              <a:defRPr sz="9724"/>
            </a:lvl1pPr>
            <a:lvl2pPr>
              <a:defRPr sz="8334"/>
            </a:lvl2pPr>
            <a:lvl3pPr>
              <a:defRPr sz="6946"/>
            </a:lvl3pPr>
            <a:lvl4pPr>
              <a:defRPr sz="6250"/>
            </a:lvl4pPr>
            <a:lvl5pPr>
              <a:defRPr sz="6250"/>
            </a:lvl5pPr>
            <a:lvl6pPr>
              <a:defRPr sz="6250"/>
            </a:lvl6pPr>
            <a:lvl7pPr>
              <a:defRPr sz="6250"/>
            </a:lvl7pPr>
            <a:lvl8pPr>
              <a:defRPr sz="6250"/>
            </a:lvl8pPr>
            <a:lvl9pPr>
              <a:defRPr sz="6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482288" y="3202976"/>
            <a:ext cx="10680096" cy="9046604"/>
          </a:xfrm>
          <a:prstGeom prst="rect">
            <a:avLst/>
          </a:prstGeom>
        </p:spPr>
        <p:txBody>
          <a:bodyPr/>
          <a:lstStyle>
            <a:lvl1pPr>
              <a:defRPr sz="9724"/>
            </a:lvl1pPr>
            <a:lvl2pPr>
              <a:defRPr sz="8334"/>
            </a:lvl2pPr>
            <a:lvl3pPr>
              <a:defRPr sz="6946"/>
            </a:lvl3pPr>
            <a:lvl4pPr>
              <a:defRPr sz="6250"/>
            </a:lvl4pPr>
            <a:lvl5pPr>
              <a:defRPr sz="6250"/>
            </a:lvl5pPr>
            <a:lvl6pPr>
              <a:defRPr sz="6250"/>
            </a:lvl6pPr>
            <a:lvl7pPr>
              <a:defRPr sz="6250"/>
            </a:lvl7pPr>
            <a:lvl8pPr>
              <a:defRPr sz="6250"/>
            </a:lvl8pPr>
            <a:lvl9pPr>
              <a:defRPr sz="6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21621" y="12712661"/>
            <a:ext cx="5684762" cy="727698"/>
          </a:xfrm>
          <a:prstGeom prst="rect">
            <a:avLst/>
          </a:prstGeom>
        </p:spPr>
        <p:txBody>
          <a:bodyPr/>
          <a:lstStyle/>
          <a:p>
            <a:endParaRPr lang="en-US"/>
          </a:p>
        </p:txBody>
      </p:sp>
      <p:sp>
        <p:nvSpPr>
          <p:cNvPr id="6" name="Footer Placeholder 5"/>
          <p:cNvSpPr>
            <a:spLocks noGrp="1"/>
          </p:cNvSpPr>
          <p:nvPr>
            <p:ph type="ftr" sz="quarter" idx="11"/>
          </p:nvPr>
        </p:nvSpPr>
        <p:spPr>
          <a:xfrm>
            <a:off x="8333621" y="12712661"/>
            <a:ext cx="7716762" cy="727698"/>
          </a:xfrm>
          <a:prstGeom prst="rect">
            <a:avLst/>
          </a:prstGeom>
        </p:spPr>
        <p:txBody>
          <a:bodyPr/>
          <a:lstStyle/>
          <a:p>
            <a:endParaRPr lang="en-US"/>
          </a:p>
        </p:txBody>
      </p:sp>
      <p:sp>
        <p:nvSpPr>
          <p:cNvPr id="7" name="Slide Number Placeholder 6"/>
          <p:cNvSpPr>
            <a:spLocks noGrp="1"/>
          </p:cNvSpPr>
          <p:nvPr>
            <p:ph type="sldNum" sz="quarter" idx="12"/>
          </p:nvPr>
        </p:nvSpPr>
        <p:spPr>
          <a:xfrm>
            <a:off x="17477621" y="12712661"/>
            <a:ext cx="5684762" cy="727698"/>
          </a:xfrm>
          <a:prstGeom prst="rect">
            <a:avLst/>
          </a:prstGeom>
        </p:spPr>
        <p:txBody>
          <a:bodyPr/>
          <a:lstStyle/>
          <a:p>
            <a:fld id="{BA0644B2-7DBE-4CE4-9AE4-AA8A0E49B56C}" type="slidenum">
              <a:rPr lang="en-US" smtClean="0"/>
              <a:pPr/>
              <a:t>‹#›</a:t>
            </a:fld>
            <a:endParaRPr lang="en-US"/>
          </a:p>
        </p:txBody>
      </p:sp>
    </p:spTree>
    <p:extLst>
      <p:ext uri="{BB962C8B-B14F-4D97-AF65-F5344CB8AC3E}">
        <p14:creationId xmlns:p14="http://schemas.microsoft.com/office/powerpoint/2010/main" val="3310195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olo e foto">
    <p:spTree>
      <p:nvGrpSpPr>
        <p:cNvPr id="1" name=""/>
        <p:cNvGrpSpPr/>
        <p:nvPr/>
      </p:nvGrpSpPr>
      <p:grpSpPr>
        <a:xfrm>
          <a:off x="0" y="0"/>
          <a:ext cx="0" cy="0"/>
          <a:chOff x="0" y="0"/>
          <a:chExt cx="0" cy="0"/>
        </a:xfrm>
      </p:grpSpPr>
      <p:sp>
        <p:nvSpPr>
          <p:cNvPr id="21" name="Avocado e lime"/>
          <p:cNvSpPr>
            <a:spLocks noGrp="1"/>
          </p:cNvSpPr>
          <p:nvPr>
            <p:ph type="pic" idx="21"/>
          </p:nvPr>
        </p:nvSpPr>
        <p:spPr>
          <a:xfrm>
            <a:off x="-1155700" y="-1295400"/>
            <a:ext cx="26746200" cy="16018933"/>
          </a:xfrm>
          <a:prstGeom prst="rect">
            <a:avLst/>
          </a:prstGeom>
        </p:spPr>
        <p:txBody>
          <a:bodyPr lIns="91439" tIns="45719" rIns="91439" bIns="45719" numCol="1" spcCol="38100">
            <a:noAutofit/>
          </a:bodyPr>
          <a:lstStyle/>
          <a:p>
            <a:endParaRPr/>
          </a:p>
        </p:txBody>
      </p:sp>
      <p:sp>
        <p:nvSpPr>
          <p:cNvPr id="22" name="Titolo presentazion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Titolo presentazione</a:t>
            </a:r>
          </a:p>
        </p:txBody>
      </p:sp>
      <p:sp>
        <p:nvSpPr>
          <p:cNvPr id="23" name="Corpo livello uno…"/>
          <p:cNvSpPr txBox="1">
            <a:spLocks noGrp="1"/>
          </p:cNvSpPr>
          <p:nvPr>
            <p:ph type="body" sz="quarter" idx="1" hasCustomPrompt="1"/>
          </p:nvPr>
        </p:nvSpPr>
        <p:spPr>
          <a:xfrm>
            <a:off x="1207690" y="1106137"/>
            <a:ext cx="21968621"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Autore e data</a:t>
            </a:r>
          </a:p>
          <a:p>
            <a:pPr lvl="1"/>
            <a:endParaRPr/>
          </a:p>
          <a:p>
            <a:pPr lvl="2"/>
            <a:endParaRPr/>
          </a:p>
          <a:p>
            <a:pPr lvl="3"/>
            <a:endParaRPr/>
          </a:p>
          <a:p>
            <a:pPr lvl="4"/>
            <a:endParaRPr/>
          </a:p>
        </p:txBody>
      </p:sp>
      <p:sp>
        <p:nvSpPr>
          <p:cNvPr id="24" name="Corpo livello uno…"/>
          <p:cNvSpPr txBox="1">
            <a:spLocks noGrp="1"/>
          </p:cNvSpPr>
          <p:nvPr>
            <p:ph type="body" sz="quarter" idx="22" hasCustomPrompt="1"/>
          </p:nvPr>
        </p:nvSpPr>
        <p:spPr>
          <a:xfrm>
            <a:off x="1206500" y="11609909"/>
            <a:ext cx="21971000" cy="1116953"/>
          </a:xfrm>
          <a:prstGeom prst="rect">
            <a:avLst/>
          </a:prstGeom>
        </p:spPr>
        <p:txBody>
          <a:bodyPr numCol="1" spcCol="38100"/>
          <a:lstStyle>
            <a:lvl1pPr marL="0" indent="0" defTabSz="825500">
              <a:lnSpc>
                <a:spcPct val="100000"/>
              </a:lnSpc>
              <a:spcBef>
                <a:spcPts val="0"/>
              </a:spcBef>
              <a:buSzTx/>
              <a:buNone/>
              <a:defRPr sz="5500" b="1"/>
            </a:lvl1pPr>
          </a:lstStyle>
          <a:p>
            <a:r>
              <a:t>Sottotitolo presentazione</a:t>
            </a:r>
          </a:p>
        </p:txBody>
      </p:sp>
      <p:sp>
        <p:nvSpPr>
          <p:cNvPr id="25"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olo e foto 2">
    <p:spTree>
      <p:nvGrpSpPr>
        <p:cNvPr id="1" name=""/>
        <p:cNvGrpSpPr/>
        <p:nvPr/>
      </p:nvGrpSpPr>
      <p:grpSpPr>
        <a:xfrm>
          <a:off x="0" y="0"/>
          <a:ext cx="0" cy="0"/>
          <a:chOff x="0" y="0"/>
          <a:chExt cx="0" cy="0"/>
        </a:xfrm>
      </p:grpSpPr>
      <p:sp>
        <p:nvSpPr>
          <p:cNvPr id="32" name="Ciotola con frittelle al salmone, insalata e hummus"/>
          <p:cNvSpPr>
            <a:spLocks noGrp="1"/>
          </p:cNvSpPr>
          <p:nvPr>
            <p:ph type="pic" idx="21"/>
          </p:nvPr>
        </p:nvSpPr>
        <p:spPr>
          <a:xfrm>
            <a:off x="10972800" y="-203200"/>
            <a:ext cx="12144837" cy="14135100"/>
          </a:xfrm>
          <a:prstGeom prst="rect">
            <a:avLst/>
          </a:prstGeom>
        </p:spPr>
        <p:txBody>
          <a:bodyPr lIns="91439" tIns="45719" rIns="91439" bIns="45719" numCol="1" spcCol="38100">
            <a:noAutofit/>
          </a:bodyPr>
          <a:lstStyle/>
          <a:p>
            <a:endParaRPr/>
          </a:p>
        </p:txBody>
      </p:sp>
      <p:sp>
        <p:nvSpPr>
          <p:cNvPr id="33" name="Titolo"/>
          <p:cNvSpPr txBox="1">
            <a:spLocks noGrp="1"/>
          </p:cNvSpPr>
          <p:nvPr>
            <p:ph type="title" hasCustomPrompt="1"/>
          </p:nvPr>
        </p:nvSpPr>
        <p:spPr>
          <a:xfrm>
            <a:off x="1206500" y="1270000"/>
            <a:ext cx="9779000" cy="5882274"/>
          </a:xfrm>
          <a:prstGeom prst="rect">
            <a:avLst/>
          </a:prstGeom>
        </p:spPr>
        <p:txBody>
          <a:bodyPr anchor="b"/>
          <a:lstStyle/>
          <a:p>
            <a:r>
              <a:t>Titolo</a:t>
            </a:r>
          </a:p>
        </p:txBody>
      </p:sp>
      <p:sp>
        <p:nvSpPr>
          <p:cNvPr id="34" name="Corpo livello uno…"/>
          <p:cNvSpPr txBox="1">
            <a:spLocks noGrp="1"/>
          </p:cNvSpPr>
          <p:nvPr>
            <p:ph type="body" sz="quarter" idx="1" hasCustomPrompt="1"/>
          </p:nvPr>
        </p:nvSpPr>
        <p:spPr>
          <a:xfrm>
            <a:off x="1206500" y="7060576"/>
            <a:ext cx="9779000" cy="5385424"/>
          </a:xfrm>
          <a:prstGeom prst="rect">
            <a:avLst/>
          </a:prstGeom>
        </p:spPr>
        <p:txBody>
          <a:bodyPr numCol="1" spcCol="38100"/>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Sottotitolo diapositiva</a:t>
            </a:r>
          </a:p>
          <a:p>
            <a:pPr lvl="1"/>
            <a:endParaRPr/>
          </a:p>
          <a:p>
            <a:pPr lvl="2"/>
            <a:endParaRPr/>
          </a:p>
          <a:p>
            <a:pPr lvl="3"/>
            <a:endParaRPr/>
          </a:p>
          <a:p>
            <a:pPr lvl="4"/>
            <a:endParaRPr/>
          </a:p>
        </p:txBody>
      </p:sp>
      <p:sp>
        <p:nvSpPr>
          <p:cNvPr id="35" name="Numero diapositiva"/>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42" name="Titolo"/>
          <p:cNvSpPr txBox="1">
            <a:spLocks noGrp="1"/>
          </p:cNvSpPr>
          <p:nvPr>
            <p:ph type="title" hasCustomPrompt="1"/>
          </p:nvPr>
        </p:nvSpPr>
        <p:spPr>
          <a:xfrm>
            <a:off x="1206500" y="1079500"/>
            <a:ext cx="21971000" cy="1433164"/>
          </a:xfrm>
          <a:prstGeom prst="rect">
            <a:avLst/>
          </a:prstGeom>
        </p:spPr>
        <p:txBody>
          <a:bodyPr/>
          <a:lstStyle/>
          <a:p>
            <a:r>
              <a:t>Titolo</a:t>
            </a:r>
          </a:p>
        </p:txBody>
      </p:sp>
      <p:sp>
        <p:nvSpPr>
          <p:cNvPr id="43" name="Corpo livello uno…"/>
          <p:cNvSpPr txBox="1">
            <a:spLocks noGrp="1"/>
          </p:cNvSpPr>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Sottotitolo diapositiva</a:t>
            </a:r>
          </a:p>
          <a:p>
            <a:pPr lvl="1"/>
            <a:endParaRPr/>
          </a:p>
          <a:p>
            <a:pPr lvl="2"/>
            <a:endParaRPr/>
          </a:p>
          <a:p>
            <a:pPr lvl="3"/>
            <a:endParaRPr/>
          </a:p>
          <a:p>
            <a:pPr lvl="4"/>
            <a:endParaRPr/>
          </a:p>
        </p:txBody>
      </p:sp>
      <p:sp>
        <p:nvSpPr>
          <p:cNvPr id="44" name="Corpo livello uno…"/>
          <p:cNvSpPr txBox="1">
            <a:spLocks noGrp="1"/>
          </p:cNvSpPr>
          <p:nvPr>
            <p:ph type="body" idx="21" hasCustomPrompt="1"/>
          </p:nvPr>
        </p:nvSpPr>
        <p:spPr>
          <a:xfrm>
            <a:off x="1206500" y="4248503"/>
            <a:ext cx="21971000" cy="8256014"/>
          </a:xfrm>
          <a:prstGeom prst="rect">
            <a:avLst/>
          </a:prstGeom>
        </p:spPr>
        <p:txBody>
          <a:bodyPr numCol="1" spcCol="38100"/>
          <a:lstStyle/>
          <a:p>
            <a:r>
              <a:t>Testo elenco puntato diapositiva</a:t>
            </a:r>
          </a:p>
        </p:txBody>
      </p:sp>
      <p:sp>
        <p:nvSpPr>
          <p:cNvPr id="45"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52" name="Corpo livello uno…"/>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53"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0" name="Corpo livello uno…"/>
          <p:cNvSpPr txBox="1">
            <a:spLocks noGrp="1"/>
          </p:cNvSpPr>
          <p:nvPr>
            <p:ph type="body" sz="quarter" idx="1" hasCustomPrompt="1"/>
          </p:nvPr>
        </p:nvSpPr>
        <p:spPr>
          <a:xfrm>
            <a:off x="1206500" y="2372961"/>
            <a:ext cx="9779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Sottotitolo diapositiva</a:t>
            </a:r>
          </a:p>
          <a:p>
            <a:pPr lvl="1"/>
            <a:endParaRPr/>
          </a:p>
          <a:p>
            <a:pPr lvl="2"/>
            <a:endParaRPr/>
          </a:p>
          <a:p>
            <a:pPr lvl="3"/>
            <a:endParaRPr/>
          </a:p>
          <a:p>
            <a:pPr lvl="4"/>
            <a:endParaRPr/>
          </a:p>
        </p:txBody>
      </p:sp>
      <p:sp>
        <p:nvSpPr>
          <p:cNvPr id="61" name="Corpo livello uno…"/>
          <p:cNvSpPr txBox="1">
            <a:spLocks noGrp="1"/>
          </p:cNvSpPr>
          <p:nvPr>
            <p:ph type="body" sz="half" idx="21" hasCustomPrompt="1"/>
          </p:nvPr>
        </p:nvSpPr>
        <p:spPr>
          <a:xfrm>
            <a:off x="1206500" y="4248503"/>
            <a:ext cx="9779000" cy="8256631"/>
          </a:xfrm>
          <a:prstGeom prst="rect">
            <a:avLst/>
          </a:prstGeom>
        </p:spPr>
        <p:txBody>
          <a:bodyPr numCol="1" spcCol="38100"/>
          <a:lstStyle/>
          <a:p>
            <a:r>
              <a:t>Testo elenco puntato diapositiva</a:t>
            </a:r>
          </a:p>
        </p:txBody>
      </p:sp>
      <p:sp>
        <p:nvSpPr>
          <p:cNvPr id="62" name="Pappardelle con burro al prezzemolo, nocciole tostate e scaglie di parmigiano"/>
          <p:cNvSpPr>
            <a:spLocks noGrp="1"/>
          </p:cNvSpPr>
          <p:nvPr>
            <p:ph type="pic" idx="22"/>
          </p:nvPr>
        </p:nvSpPr>
        <p:spPr>
          <a:xfrm>
            <a:off x="12192000" y="-407266"/>
            <a:ext cx="10916874" cy="14555833"/>
          </a:xfrm>
          <a:prstGeom prst="rect">
            <a:avLst/>
          </a:prstGeom>
        </p:spPr>
        <p:txBody>
          <a:bodyPr lIns="91439" tIns="45719" rIns="91439" bIns="45719" numCol="1" spcCol="38100">
            <a:noAutofit/>
          </a:bodyPr>
          <a:lstStyle/>
          <a:p>
            <a:endParaRPr/>
          </a:p>
        </p:txBody>
      </p:sp>
      <p:sp>
        <p:nvSpPr>
          <p:cNvPr id="63" name="Titolo"/>
          <p:cNvSpPr txBox="1">
            <a:spLocks noGrp="1"/>
          </p:cNvSpPr>
          <p:nvPr>
            <p:ph type="title" hasCustomPrompt="1"/>
          </p:nvPr>
        </p:nvSpPr>
        <p:spPr>
          <a:xfrm>
            <a:off x="1206500" y="1079500"/>
            <a:ext cx="9779000" cy="1435100"/>
          </a:xfrm>
          <a:prstGeom prst="rect">
            <a:avLst/>
          </a:prstGeom>
        </p:spPr>
        <p:txBody>
          <a:bodyPr/>
          <a:lstStyle/>
          <a:p>
            <a:r>
              <a:t>Titolo</a:t>
            </a:r>
          </a:p>
        </p:txBody>
      </p:sp>
      <p:sp>
        <p:nvSpPr>
          <p:cNvPr id="64"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zione">
    <p:spTree>
      <p:nvGrpSpPr>
        <p:cNvPr id="1" name=""/>
        <p:cNvGrpSpPr/>
        <p:nvPr/>
      </p:nvGrpSpPr>
      <p:grpSpPr>
        <a:xfrm>
          <a:off x="0" y="0"/>
          <a:ext cx="0" cy="0"/>
          <a:chOff x="0" y="0"/>
          <a:chExt cx="0" cy="0"/>
        </a:xfrm>
      </p:grpSpPr>
      <p:sp>
        <p:nvSpPr>
          <p:cNvPr id="71" name="Titolo sezione"/>
          <p:cNvSpPr txBox="1">
            <a:spLocks noGrp="1"/>
          </p:cNvSpPr>
          <p:nvPr>
            <p:ph type="title" hasCustomPrompt="1"/>
          </p:nvPr>
        </p:nvSpPr>
        <p:spPr>
          <a:xfrm>
            <a:off x="1206496" y="4533900"/>
            <a:ext cx="21971005"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Titolo sezione</a:t>
            </a:r>
          </a:p>
        </p:txBody>
      </p:sp>
      <p:sp>
        <p:nvSpPr>
          <p:cNvPr id="72" name="Numero diapositiva"/>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79" name="Titolo"/>
          <p:cNvSpPr txBox="1">
            <a:spLocks noGrp="1"/>
          </p:cNvSpPr>
          <p:nvPr>
            <p:ph type="title" hasCustomPrompt="1"/>
          </p:nvPr>
        </p:nvSpPr>
        <p:spPr>
          <a:xfrm>
            <a:off x="1206500" y="1079500"/>
            <a:ext cx="21971000" cy="1434950"/>
          </a:xfrm>
          <a:prstGeom prst="rect">
            <a:avLst/>
          </a:prstGeom>
        </p:spPr>
        <p:txBody>
          <a:bodyPr/>
          <a:lstStyle/>
          <a:p>
            <a:r>
              <a:t>Titolo</a:t>
            </a:r>
          </a:p>
        </p:txBody>
      </p:sp>
      <p:sp>
        <p:nvSpPr>
          <p:cNvPr id="80" name="Corpo livello uno…"/>
          <p:cNvSpPr txBox="1">
            <a:spLocks noGrp="1"/>
          </p:cNvSpPr>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Sottotitolo diapositiva</a:t>
            </a:r>
          </a:p>
          <a:p>
            <a:pPr lvl="1"/>
            <a:endParaRPr/>
          </a:p>
          <a:p>
            <a:pPr lvl="2"/>
            <a:endParaRPr/>
          </a:p>
          <a:p>
            <a:pPr lvl="3"/>
            <a:endParaRPr/>
          </a:p>
          <a:p>
            <a:pPr lvl="4"/>
            <a:endParaRPr/>
          </a:p>
        </p:txBody>
      </p:sp>
      <p:sp>
        <p:nvSpPr>
          <p:cNvPr id="81"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rogramma">
    <p:spTree>
      <p:nvGrpSpPr>
        <p:cNvPr id="1" name=""/>
        <p:cNvGrpSpPr/>
        <p:nvPr/>
      </p:nvGrpSpPr>
      <p:grpSpPr>
        <a:xfrm>
          <a:off x="0" y="0"/>
          <a:ext cx="0" cy="0"/>
          <a:chOff x="0" y="0"/>
          <a:chExt cx="0" cy="0"/>
        </a:xfrm>
      </p:grpSpPr>
      <p:sp>
        <p:nvSpPr>
          <p:cNvPr id="88" name="Titolo programma"/>
          <p:cNvSpPr txBox="1">
            <a:spLocks noGrp="1"/>
          </p:cNvSpPr>
          <p:nvPr>
            <p:ph type="title" hasCustomPrompt="1"/>
          </p:nvPr>
        </p:nvSpPr>
        <p:spPr>
          <a:xfrm>
            <a:off x="1206500" y="1079500"/>
            <a:ext cx="21971000" cy="1435100"/>
          </a:xfrm>
          <a:prstGeom prst="rect">
            <a:avLst/>
          </a:prstGeom>
        </p:spPr>
        <p:txBody>
          <a:bodyPr/>
          <a:lstStyle/>
          <a:p>
            <a:r>
              <a:t>Titolo programma</a:t>
            </a:r>
          </a:p>
        </p:txBody>
      </p:sp>
      <p:sp>
        <p:nvSpPr>
          <p:cNvPr id="89" name="Corpo livello uno…"/>
          <p:cNvSpPr txBox="1">
            <a:spLocks noGrp="1"/>
          </p:cNvSpPr>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Sottotitolo programma</a:t>
            </a:r>
          </a:p>
          <a:p>
            <a:pPr lvl="1"/>
            <a:endParaRPr/>
          </a:p>
          <a:p>
            <a:pPr lvl="2"/>
            <a:endParaRPr/>
          </a:p>
          <a:p>
            <a:pPr lvl="3"/>
            <a:endParaRPr/>
          </a:p>
          <a:p>
            <a:pPr lvl="4"/>
            <a:endParaRPr/>
          </a:p>
        </p:txBody>
      </p:sp>
      <p:sp>
        <p:nvSpPr>
          <p:cNvPr id="90" name="Corpo livello uno…"/>
          <p:cNvSpPr txBox="1">
            <a:spLocks noGrp="1"/>
          </p:cNvSpPr>
          <p:nvPr>
            <p:ph type="body" idx="21" hasCustomPrompt="1"/>
          </p:nvPr>
        </p:nvSpPr>
        <p:spPr>
          <a:xfrm>
            <a:off x="1206500" y="4248503"/>
            <a:ext cx="21971000" cy="8256014"/>
          </a:xfrm>
          <a:prstGeom prst="rect">
            <a:avLst/>
          </a:prstGeom>
        </p:spPr>
        <p:txBody>
          <a:bodyPr numCol="1" spcCol="38100"/>
          <a:lstStyle>
            <a:lvl1pPr marL="0" indent="0" defTabSz="825500">
              <a:lnSpc>
                <a:spcPct val="100000"/>
              </a:lnSpc>
              <a:spcBef>
                <a:spcPts val="1800"/>
              </a:spcBef>
              <a:buSzTx/>
              <a:buNone/>
              <a:defRPr sz="5500" spc="-99"/>
            </a:lvl1pPr>
          </a:lstStyle>
          <a:p>
            <a:r>
              <a:t>Argomenti del programma</a:t>
            </a:r>
          </a:p>
        </p:txBody>
      </p:sp>
      <p:sp>
        <p:nvSpPr>
          <p:cNvPr id="91"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Corpo livello uno…"/>
          <p:cNvSpPr txBox="1">
            <a:spLocks noGrp="1"/>
          </p:cNvSpPr>
          <p:nvPr>
            <p:ph type="body" idx="1" hasCustomPrompt="1"/>
          </p:nvPr>
        </p:nvSpPr>
        <p:spPr>
          <a:xfrm>
            <a:off x="1206500" y="4248503"/>
            <a:ext cx="21971000" cy="825601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numCol="2" spcCol="1098550">
            <a:normAutofit/>
          </a:bodyPr>
          <a:lstStyle/>
          <a:p>
            <a:r>
              <a:t>Testo elenco puntato diapositiva</a:t>
            </a:r>
          </a:p>
          <a:p>
            <a:pPr lvl="1"/>
            <a:endParaRPr/>
          </a:p>
          <a:p>
            <a:pPr lvl="2"/>
            <a:endParaRPr/>
          </a:p>
          <a:p>
            <a:pPr lvl="3"/>
            <a:endParaRPr/>
          </a:p>
          <a:p>
            <a:pPr lvl="4"/>
            <a:endParaRPr/>
          </a:p>
        </p:txBody>
      </p:sp>
      <p:sp>
        <p:nvSpPr>
          <p:cNvPr id="3" name="Titolo Testo"/>
          <p:cNvSpPr txBox="1">
            <a:spLocks noGrp="1"/>
          </p:cNvSpPr>
          <p:nvPr>
            <p:ph type="title"/>
          </p:nvPr>
        </p:nvSpPr>
        <p:spPr>
          <a:xfrm>
            <a:off x="3653366" y="2743200"/>
            <a:ext cx="19507201" cy="150530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ormAutofit/>
          </a:bodyPr>
          <a:lstStyle/>
          <a:p>
            <a:r>
              <a:t>Titolo Testo</a:t>
            </a:r>
          </a:p>
        </p:txBody>
      </p:sp>
      <p:sp>
        <p:nvSpPr>
          <p:cNvPr id="4" name="Numero diapositiva"/>
          <p:cNvSpPr txBox="1">
            <a:spLocks noGrp="1"/>
          </p:cNvSpPr>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hyperlink" Target="https://www.peer-sphere.com/wp-content/uploads/2024/06/PeerSphere-Impact-Report.pdf" TargetMode="External"/><Relationship Id="rId5" Type="http://schemas.openxmlformats.org/officeDocument/2006/relationships/image" Target="../media/image23.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hyperlink" Target="https://www.peer-sphere.com/wp-content/uploads/2024/06/PeerSphere-Impact-Report.pdf" TargetMode="Externa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hyperlink" Target="https://video.peer-sphere.com/?f=PeerSphere_Journey-COMPRESSED.mov" TargetMode="External"/><Relationship Id="rId5" Type="http://schemas.openxmlformats.org/officeDocument/2006/relationships/image" Target="../media/image25.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www.peer-sphere.com/2024-5-communities/" TargetMode="External"/><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5.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hyperlink" Target="https://www.peer-sphere.com/how-it-works/" TargetMode="External"/><Relationship Id="rId5" Type="http://schemas.openxmlformats.org/officeDocument/2006/relationships/image" Target="../media/image5.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hyperlink" Target="https://video.peer-sphere.com/?f=PeerSphere_More-COMPRESSED.mov" TargetMode="External"/><Relationship Id="rId5" Type="http://schemas.openxmlformats.org/officeDocument/2006/relationships/image" Target="../media/image33.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35.png"/><Relationship Id="rId11" Type="http://schemas.openxmlformats.org/officeDocument/2006/relationships/hyperlink" Target="https://www.peer-sphere.com/hybrid-conferences/" TargetMode="External"/><Relationship Id="rId5" Type="http://schemas.openxmlformats.org/officeDocument/2006/relationships/image" Target="../media/image34.png"/><Relationship Id="rId10" Type="http://schemas.openxmlformats.org/officeDocument/2006/relationships/hyperlink" Target="https://www.peer-sphere.com/peer-to-peer-events/" TargetMode="External"/><Relationship Id="rId4" Type="http://schemas.openxmlformats.org/officeDocument/2006/relationships/image" Target="../media/image5.png"/><Relationship Id="rId9" Type="http://schemas.openxmlformats.org/officeDocument/2006/relationships/hyperlink" Target="https://www.peer-sphere.com/peer-coachin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hyperlink" Target="https://www.peer-sphere.com/peersphere-handbook-2024-2025/" TargetMode="Externa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hyperlink" Target="https://www.peer-sphere.com/about-us/" TargetMode="External"/><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8.jpe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hyperlink" Target="https://www.forbes.com/sites/kenrickcai/2024/04/11/10-billion-productivity-startup-notion-wants-to-build-your-ai-everything-app/?" TargetMode="External"/><Relationship Id="rId3" Type="http://schemas.openxmlformats.org/officeDocument/2006/relationships/image" Target="../media/image2.png"/><Relationship Id="rId7" Type="http://schemas.openxmlformats.org/officeDocument/2006/relationships/hyperlink" Target="https://www.ascd.org/blogs/4-steps-for-creating-stronger-more-collaborative-teacher-teams"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hyperlink" Target="https://www.peer-sphere.com/the-buzz-about-peer-learning/" TargetMode="External"/><Relationship Id="rId5" Type="http://schemas.openxmlformats.org/officeDocument/2006/relationships/hyperlink" Target="https://www.peer-sphere.com/how-research-shows-peer-learning-is-effective-teacher-pd/" TargetMode="External"/><Relationship Id="rId10" Type="http://schemas.openxmlformats.org/officeDocument/2006/relationships/hyperlink" Target="https://www.peer-sphere.com/blog/" TargetMode="External"/><Relationship Id="rId4" Type="http://schemas.openxmlformats.org/officeDocument/2006/relationships/image" Target="../media/image5.png"/><Relationship Id="rId9" Type="http://schemas.openxmlformats.org/officeDocument/2006/relationships/hyperlink" Target="https://www.edt.org/research-and-insights/reconfiguring-teacher-collaboratio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hyperlink" Target="https://video.peer-sphere.com/?f=PeerSphere_Why-COMPRESSED.mov" TargetMode="Externa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52" name="Brand…"/>
          <p:cNvSpPr txBox="1"/>
          <p:nvPr/>
        </p:nvSpPr>
        <p:spPr>
          <a:xfrm>
            <a:off x="585794" y="6020770"/>
            <a:ext cx="13437729" cy="39805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b">
            <a:spAutoFit/>
          </a:bodyPr>
          <a:lstStyle/>
          <a:p>
            <a:pPr algn="l">
              <a:lnSpc>
                <a:spcPct val="90000"/>
              </a:lnSpc>
              <a:defRPr sz="25000" spc="-750">
                <a:solidFill>
                  <a:srgbClr val="E6286E"/>
                </a:solidFill>
                <a:latin typeface="Livvic SemiBold"/>
                <a:ea typeface="Livvic SemiBold"/>
                <a:cs typeface="Livvic SemiBold"/>
                <a:sym typeface="Livvic SemiBold"/>
              </a:defRPr>
            </a:pPr>
            <a:r>
              <a:rPr lang="en-US" sz="9600" dirty="0">
                <a:solidFill>
                  <a:srgbClr val="E6286E"/>
                </a:solidFill>
              </a:rPr>
              <a:t>PeerSphere</a:t>
            </a:r>
            <a:endParaRPr lang="en-US" sz="9600" dirty="0"/>
          </a:p>
          <a:p>
            <a:pPr algn="l">
              <a:lnSpc>
                <a:spcPct val="90000"/>
              </a:lnSpc>
              <a:defRPr sz="25000" spc="-750">
                <a:solidFill>
                  <a:srgbClr val="E6286E"/>
                </a:solidFill>
                <a:latin typeface="Livvic SemiBold"/>
                <a:ea typeface="Livvic SemiBold"/>
                <a:cs typeface="Livvic SemiBold"/>
                <a:sym typeface="Livvic SemiBold"/>
              </a:defRPr>
            </a:pPr>
            <a:endParaRPr lang="en-US" sz="4000" dirty="0"/>
          </a:p>
          <a:p>
            <a:pPr algn="l">
              <a:lnSpc>
                <a:spcPct val="90000"/>
              </a:lnSpc>
              <a:defRPr sz="25000" spc="-750">
                <a:solidFill>
                  <a:srgbClr val="E6286E"/>
                </a:solidFill>
                <a:latin typeface="Livvic SemiBold"/>
                <a:ea typeface="Livvic SemiBold"/>
                <a:cs typeface="Livvic SemiBold"/>
                <a:sym typeface="Livvic SemiBold"/>
              </a:defRPr>
            </a:pPr>
            <a:r>
              <a:rPr lang="en-GB" sz="7200" spc="-150" dirty="0">
                <a:solidFill>
                  <a:schemeClr val="bg2"/>
                </a:solidFill>
              </a:rPr>
              <a:t>Harnessing the Power of  Collaborative Communities. </a:t>
            </a:r>
            <a:endParaRPr lang="en-GB" sz="6600" spc="-150" dirty="0">
              <a:solidFill>
                <a:schemeClr val="bg2"/>
              </a:solidFill>
            </a:endParaRPr>
          </a:p>
        </p:txBody>
      </p:sp>
      <p:pic>
        <p:nvPicPr>
          <p:cNvPr id="2" name="Immagine" descr="Immagine">
            <a:extLst>
              <a:ext uri="{FF2B5EF4-FFF2-40B4-BE49-F238E27FC236}">
                <a16:creationId xmlns:a16="http://schemas.microsoft.com/office/drawing/2014/main" id="{4C8F7B17-2B21-A6B9-6DF8-27D5E357C284}"/>
              </a:ext>
            </a:extLst>
          </p:cNvPr>
          <p:cNvPicPr>
            <a:picLocks noChangeAspect="1"/>
          </p:cNvPicPr>
          <p:nvPr/>
        </p:nvPicPr>
        <p:blipFill>
          <a:blip r:embed="rId4"/>
          <a:stretch>
            <a:fillRect/>
          </a:stretch>
        </p:blipFill>
        <p:spPr>
          <a:xfrm>
            <a:off x="590868" y="633952"/>
            <a:ext cx="2413446" cy="2265018"/>
          </a:xfrm>
          <a:prstGeom prst="rect">
            <a:avLst/>
          </a:prstGeom>
          <a:ln w="12700">
            <a:miter lim="400000"/>
          </a:ln>
        </p:spPr>
      </p:pic>
      <p:sp>
        <p:nvSpPr>
          <p:cNvPr id="3" name="TextBox 2">
            <a:extLst>
              <a:ext uri="{FF2B5EF4-FFF2-40B4-BE49-F238E27FC236}">
                <a16:creationId xmlns:a16="http://schemas.microsoft.com/office/drawing/2014/main" id="{433C1552-B07F-619C-33DD-45721CAFFFD6}"/>
              </a:ext>
            </a:extLst>
          </p:cNvPr>
          <p:cNvSpPr txBox="1"/>
          <p:nvPr/>
        </p:nvSpPr>
        <p:spPr>
          <a:xfrm>
            <a:off x="590868" y="12599864"/>
            <a:ext cx="465328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a:lstStyle>
          <a:p>
            <a:pPr algn="l"/>
            <a:r>
              <a:rPr kumimoji="0" lang="en-US" b="0" i="0" u="none" strike="noStrike" kern="1200" cap="none" spc="0" normalizeH="0" baseline="0" noProof="0">
                <a:ln>
                  <a:noFill/>
                </a:ln>
                <a:solidFill>
                  <a:schemeClr val="tx2">
                    <a:lumMod val="75000"/>
                  </a:schemeClr>
                </a:solidFill>
                <a:effectLst/>
                <a:uLnTx/>
                <a:uFillTx/>
                <a:latin typeface="Helvetica Neue Headings"/>
                <a:ea typeface="+mn-ea"/>
                <a:cs typeface="+mn-cs"/>
              </a:rPr>
              <a:t>© </a:t>
            </a:r>
            <a:r>
              <a:rPr lang="en-US" err="1">
                <a:solidFill>
                  <a:schemeClr val="bg1">
                    <a:lumMod val="50000"/>
                  </a:schemeClr>
                </a:solidFill>
              </a:rPr>
              <a:t>PeerSphere</a:t>
            </a:r>
            <a:r>
              <a:rPr lang="en-US">
                <a:solidFill>
                  <a:schemeClr val="bg1">
                    <a:lumMod val="50000"/>
                  </a:schemeClr>
                </a:solidFill>
              </a:rPr>
              <a:t> 2024</a:t>
            </a:r>
          </a:p>
          <a:p>
            <a:pPr algn="l"/>
            <a:endParaRPr lang="en-CN" sz="3200" b="1" i="0" u="none" strike="noStrike" cap="none" spc="0" normalizeH="0" baseline="0">
              <a:ln>
                <a:noFill/>
              </a:ln>
              <a:solidFill>
                <a:srgbClr val="2C3BE8"/>
              </a:solidFill>
              <a:effectLst/>
              <a:uFillTx/>
              <a:latin typeface="Livvic"/>
            </a:endParaRPr>
          </a:p>
        </p:txBody>
      </p:sp>
      <p:sp>
        <p:nvSpPr>
          <p:cNvPr id="10" name="TextBox 9">
            <a:extLst>
              <a:ext uri="{FF2B5EF4-FFF2-40B4-BE49-F238E27FC236}">
                <a16:creationId xmlns:a16="http://schemas.microsoft.com/office/drawing/2014/main" id="{CF5565D9-1E14-A0BB-9C4B-C9B5A1D6D51A}"/>
              </a:ext>
            </a:extLst>
          </p:cNvPr>
          <p:cNvSpPr txBox="1"/>
          <p:nvPr/>
        </p:nvSpPr>
        <p:spPr>
          <a:xfrm>
            <a:off x="585795" y="9981219"/>
            <a:ext cx="14396756" cy="24416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a:lstStyle>
          <a:p>
            <a:pPr algn="l"/>
            <a:r>
              <a:rPr lang="en-US" sz="6000" spc="-150" dirty="0">
                <a:solidFill>
                  <a:schemeClr val="bg1">
                    <a:lumMod val="50000"/>
                  </a:schemeClr>
                </a:solidFill>
                <a:latin typeface="Livvic"/>
              </a:rPr>
              <a:t>Give a little, gain a lot with </a:t>
            </a:r>
            <a:r>
              <a:rPr lang="en-US" sz="6000" spc="-150" dirty="0" err="1">
                <a:solidFill>
                  <a:schemeClr val="bg1">
                    <a:lumMod val="50000"/>
                  </a:schemeClr>
                </a:solidFill>
                <a:latin typeface="Livvic"/>
              </a:rPr>
              <a:t>PeerSphere</a:t>
            </a:r>
            <a:endParaRPr lang="en-US" dirty="0" err="1">
              <a:solidFill>
                <a:schemeClr val="bg1">
                  <a:lumMod val="50000"/>
                </a:schemeClr>
              </a:solidFill>
            </a:endParaRPr>
          </a:p>
          <a:p>
            <a:pPr algn="l"/>
            <a:endParaRPr lang="en-US" sz="6000" spc="-150">
              <a:solidFill>
                <a:schemeClr val="bg1">
                  <a:lumMod val="50000"/>
                </a:schemeClr>
              </a:solidFill>
              <a:latin typeface="Livvic"/>
            </a:endParaRPr>
          </a:p>
          <a:p>
            <a:pPr algn="l"/>
            <a:r>
              <a:rPr lang="en-GB" sz="3200" i="0" u="none" strike="noStrike" cap="none" spc="-150" normalizeH="0" baseline="0" dirty="0">
                <a:ln>
                  <a:noFill/>
                </a:ln>
                <a:solidFill>
                  <a:schemeClr val="tx2">
                    <a:lumMod val="40000"/>
                    <a:lumOff val="60000"/>
                  </a:schemeClr>
                </a:solidFill>
                <a:effectLst/>
                <a:uFillTx/>
                <a:latin typeface="Livvic"/>
              </a:rPr>
              <a:t>VERSION 2</a:t>
            </a:r>
            <a:endParaRPr lang="en-CN" sz="3200" i="0" u="none" strike="noStrike" cap="none" spc="-150" normalizeH="0" baseline="0" dirty="0">
              <a:ln>
                <a:noFill/>
              </a:ln>
              <a:solidFill>
                <a:schemeClr val="tx2">
                  <a:lumMod val="40000"/>
                  <a:lumOff val="60000"/>
                </a:schemeClr>
              </a:solidFill>
              <a:effectLst/>
              <a:uFillTx/>
              <a:latin typeface="Livvic"/>
            </a:endParaRPr>
          </a:p>
        </p:txBody>
      </p:sp>
      <p:pic>
        <p:nvPicPr>
          <p:cNvPr id="6" name="Picture 5" descr="A group of people on a video conference&#10;&#10;Description automatically generated">
            <a:extLst>
              <a:ext uri="{FF2B5EF4-FFF2-40B4-BE49-F238E27FC236}">
                <a16:creationId xmlns:a16="http://schemas.microsoft.com/office/drawing/2014/main" id="{E1B109D2-CED2-F7FD-1217-147581AE458F}"/>
              </a:ext>
            </a:extLst>
          </p:cNvPr>
          <p:cNvPicPr>
            <a:picLocks noChangeAspect="1"/>
          </p:cNvPicPr>
          <p:nvPr/>
        </p:nvPicPr>
        <p:blipFill>
          <a:blip r:embed="rId5"/>
          <a:stretch>
            <a:fillRect/>
          </a:stretch>
        </p:blipFill>
        <p:spPr>
          <a:xfrm>
            <a:off x="14742063" y="793708"/>
            <a:ext cx="7961462" cy="6996741"/>
          </a:xfrm>
          <a:prstGeom prst="rect">
            <a:avLst/>
          </a:prstGeom>
        </p:spPr>
      </p:pic>
      <p:pic>
        <p:nvPicPr>
          <p:cNvPr id="9" name="Picture 8" descr="A collage of a group of people&#10;&#10;Description automatically generated">
            <a:extLst>
              <a:ext uri="{FF2B5EF4-FFF2-40B4-BE49-F238E27FC236}">
                <a16:creationId xmlns:a16="http://schemas.microsoft.com/office/drawing/2014/main" id="{1C81C5CA-FBCC-A9FD-36F7-44E4A8CF94D7}"/>
              </a:ext>
            </a:extLst>
          </p:cNvPr>
          <p:cNvPicPr>
            <a:picLocks noChangeAspect="1"/>
          </p:cNvPicPr>
          <p:nvPr/>
        </p:nvPicPr>
        <p:blipFill>
          <a:blip r:embed="rId6"/>
          <a:stretch>
            <a:fillRect/>
          </a:stretch>
        </p:blipFill>
        <p:spPr>
          <a:xfrm>
            <a:off x="14885328" y="6612685"/>
            <a:ext cx="8536736" cy="6260262"/>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descr="Immagine">
            <a:extLst>
              <a:ext uri="{FF2B5EF4-FFF2-40B4-BE49-F238E27FC236}">
                <a16:creationId xmlns:a16="http://schemas.microsoft.com/office/drawing/2014/main" id="{BEED101D-86C3-158E-7A37-61D1BDFF9343}"/>
              </a:ext>
            </a:extLst>
          </p:cNvPr>
          <p:cNvPicPr>
            <a:picLocks noChangeAspect="1"/>
          </p:cNvPicPr>
          <p:nvPr/>
        </p:nvPicPr>
        <p:blipFill>
          <a:blip r:embed="rId3"/>
          <a:stretch>
            <a:fillRect/>
          </a:stretch>
        </p:blipFill>
        <p:spPr>
          <a:xfrm>
            <a:off x="590868" y="633952"/>
            <a:ext cx="676614" cy="635002"/>
          </a:xfrm>
          <a:prstGeom prst="rect">
            <a:avLst/>
          </a:prstGeom>
          <a:ln w="12700">
            <a:miter lim="400000"/>
          </a:ln>
        </p:spPr>
      </p:pic>
      <p:pic>
        <p:nvPicPr>
          <p:cNvPr id="12" name="Immagine" descr="Immagine">
            <a:extLst>
              <a:ext uri="{FF2B5EF4-FFF2-40B4-BE49-F238E27FC236}">
                <a16:creationId xmlns:a16="http://schemas.microsoft.com/office/drawing/2014/main" id="{84A951C5-0EA5-0C8F-AC16-1DE71E39C155}"/>
              </a:ext>
            </a:extLst>
          </p:cNvPr>
          <p:cNvPicPr>
            <a:picLocks noChangeAspect="1"/>
          </p:cNvPicPr>
          <p:nvPr/>
        </p:nvPicPr>
        <p:blipFill>
          <a:blip r:embed="rId4"/>
          <a:stretch>
            <a:fillRect/>
          </a:stretch>
        </p:blipFill>
        <p:spPr>
          <a:xfrm>
            <a:off x="21449041" y="856571"/>
            <a:ext cx="2313913" cy="1694508"/>
          </a:xfrm>
          <a:prstGeom prst="rect">
            <a:avLst/>
          </a:prstGeom>
          <a:ln w="12700">
            <a:miter lim="400000"/>
          </a:ln>
        </p:spPr>
      </p:pic>
      <p:sp>
        <p:nvSpPr>
          <p:cNvPr id="4" name="Your Title…">
            <a:extLst>
              <a:ext uri="{FF2B5EF4-FFF2-40B4-BE49-F238E27FC236}">
                <a16:creationId xmlns:a16="http://schemas.microsoft.com/office/drawing/2014/main" id="{0A5E7B4D-1571-8E93-0C66-F712AEE94753}"/>
              </a:ext>
            </a:extLst>
          </p:cNvPr>
          <p:cNvSpPr txBox="1"/>
          <p:nvPr/>
        </p:nvSpPr>
        <p:spPr>
          <a:xfrm>
            <a:off x="1673371" y="1180264"/>
            <a:ext cx="20099234" cy="14321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p>
            <a:pPr algn="l">
              <a:lnSpc>
                <a:spcPct val="90000"/>
              </a:lnSpc>
              <a:spcBef>
                <a:spcPts val="2400"/>
              </a:spcBef>
              <a:defRPr sz="6400" spc="-192">
                <a:solidFill>
                  <a:srgbClr val="2D283C"/>
                </a:solidFill>
                <a:latin typeface="Livvic SemiBold"/>
                <a:ea typeface="Livvic SemiBold"/>
                <a:cs typeface="Livvic SemiBold"/>
                <a:sym typeface="Livvic SemiBold"/>
              </a:defRPr>
            </a:pPr>
            <a:r>
              <a:rPr lang="en-US" sz="9600" spc="-300">
                <a:solidFill>
                  <a:srgbClr val="2C3BE8"/>
                </a:solidFill>
              </a:rPr>
              <a:t>Our Impact</a:t>
            </a:r>
            <a:endParaRPr lang="en-US" sz="9600" spc="-300"/>
          </a:p>
        </p:txBody>
      </p:sp>
      <p:sp>
        <p:nvSpPr>
          <p:cNvPr id="3" name="TextBox 2">
            <a:extLst>
              <a:ext uri="{FF2B5EF4-FFF2-40B4-BE49-F238E27FC236}">
                <a16:creationId xmlns:a16="http://schemas.microsoft.com/office/drawing/2014/main" id="{AB6AA9A9-0C17-B0C8-1CE9-42B1D28D5D16}"/>
              </a:ext>
            </a:extLst>
          </p:cNvPr>
          <p:cNvSpPr txBox="1"/>
          <p:nvPr/>
        </p:nvSpPr>
        <p:spPr>
          <a:xfrm>
            <a:off x="1673370" y="12561567"/>
            <a:ext cx="465328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a:lstStyle>
          <a:p>
            <a:pPr algn="l"/>
            <a:r>
              <a:rPr kumimoji="0" lang="en-US" b="0" i="0" u="none" strike="noStrike" kern="1200" cap="none" spc="0" normalizeH="0" baseline="0" noProof="0">
                <a:ln>
                  <a:noFill/>
                </a:ln>
                <a:solidFill>
                  <a:schemeClr val="tx2">
                    <a:lumMod val="75000"/>
                  </a:schemeClr>
                </a:solidFill>
                <a:effectLst/>
                <a:uLnTx/>
                <a:uFillTx/>
                <a:latin typeface="Livvic"/>
                <a:ea typeface="+mn-ea"/>
                <a:cs typeface="+mn-cs"/>
              </a:rPr>
              <a:t>© </a:t>
            </a:r>
            <a:r>
              <a:rPr lang="en-US" err="1">
                <a:solidFill>
                  <a:schemeClr val="bg1">
                    <a:lumMod val="50000"/>
                  </a:schemeClr>
                </a:solidFill>
                <a:latin typeface="Livvic"/>
              </a:rPr>
              <a:t>PeerSphere</a:t>
            </a:r>
            <a:r>
              <a:rPr lang="en-US">
                <a:solidFill>
                  <a:schemeClr val="bg1">
                    <a:lumMod val="50000"/>
                  </a:schemeClr>
                </a:solidFill>
                <a:latin typeface="Livvic"/>
              </a:rPr>
              <a:t> 2024</a:t>
            </a:r>
          </a:p>
          <a:p>
            <a:pPr algn="l"/>
            <a:endParaRPr lang="en-CN" sz="3200" b="1" i="0" u="none" strike="noStrike" cap="none" spc="0" normalizeH="0" baseline="0">
              <a:ln>
                <a:noFill/>
              </a:ln>
              <a:solidFill>
                <a:srgbClr val="2C3BE8"/>
              </a:solidFill>
              <a:effectLst/>
              <a:uFillTx/>
              <a:latin typeface="Livvic"/>
            </a:endParaRPr>
          </a:p>
        </p:txBody>
      </p:sp>
      <p:sp>
        <p:nvSpPr>
          <p:cNvPr id="5" name="Lorem ipsum dolor sit amet, consectetur adipiscing elit, sed do eiusmod tempor incididunt ut labore et dolore magna aliqua.">
            <a:extLst>
              <a:ext uri="{FF2B5EF4-FFF2-40B4-BE49-F238E27FC236}">
                <a16:creationId xmlns:a16="http://schemas.microsoft.com/office/drawing/2014/main" id="{BA42AE45-24E8-BD1A-31BC-1CFDBA55CD98}"/>
              </a:ext>
            </a:extLst>
          </p:cNvPr>
          <p:cNvSpPr txBox="1"/>
          <p:nvPr/>
        </p:nvSpPr>
        <p:spPr>
          <a:xfrm>
            <a:off x="9135821" y="5921147"/>
            <a:ext cx="8859612"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nSpc>
                <a:spcPct val="100000"/>
              </a:lnSpc>
            </a:pPr>
            <a:r>
              <a:rPr lang="en-GB" sz="6000" b="1">
                <a:solidFill>
                  <a:srgbClr val="EB196D"/>
                </a:solidFill>
                <a:latin typeface="Livvic"/>
                <a:ea typeface="+mn-lt"/>
                <a:cs typeface="+mn-lt"/>
              </a:rPr>
              <a:t>Peer Coaching Program</a:t>
            </a:r>
            <a:endParaRPr lang="en-GB" sz="6000">
              <a:solidFill>
                <a:srgbClr val="EB196D"/>
              </a:solidFill>
              <a:latin typeface="Livvic"/>
              <a:ea typeface="+mn-lt"/>
              <a:cs typeface="+mn-lt"/>
            </a:endParaRPr>
          </a:p>
        </p:txBody>
      </p:sp>
      <p:sp>
        <p:nvSpPr>
          <p:cNvPr id="6" name="Lorem ipsum dolor sit amet, consectetur adipiscing elit, sed do eiusmod tempor incididunt ut labore et dolore magna aliqua.">
            <a:extLst>
              <a:ext uri="{FF2B5EF4-FFF2-40B4-BE49-F238E27FC236}">
                <a16:creationId xmlns:a16="http://schemas.microsoft.com/office/drawing/2014/main" id="{F194D5AB-4ADB-51D6-2BD1-52FB4721BA5A}"/>
              </a:ext>
            </a:extLst>
          </p:cNvPr>
          <p:cNvSpPr txBox="1"/>
          <p:nvPr/>
        </p:nvSpPr>
        <p:spPr>
          <a:xfrm>
            <a:off x="9167811" y="7066584"/>
            <a:ext cx="13544039" cy="23185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nSpc>
                <a:spcPct val="100000"/>
              </a:lnSpc>
            </a:pPr>
            <a:r>
              <a:rPr lang="en-GB" sz="3800" spc="-150" dirty="0">
                <a:solidFill>
                  <a:srgbClr val="000000"/>
                </a:solidFill>
                <a:latin typeface="Livvic"/>
                <a:ea typeface="+mn-lt"/>
                <a:cs typeface="+mn-lt"/>
              </a:rPr>
              <a:t>"As I prepare to embrace a leadership role next year, the coaching program has been like a compass, guiding me through the complexities of this upcoming role."</a:t>
            </a:r>
            <a:endParaRPr lang="en-US" sz="3800" spc="-150" dirty="0">
              <a:latin typeface="Livvic"/>
              <a:ea typeface="+mn-lt"/>
              <a:cs typeface="+mn-lt"/>
            </a:endParaRPr>
          </a:p>
          <a:p>
            <a:pPr>
              <a:lnSpc>
                <a:spcPct val="100000"/>
              </a:lnSpc>
            </a:pPr>
            <a:r>
              <a:rPr lang="ja-JP" altLang="en-GB" sz="3000" b="1" spc="-150">
                <a:solidFill>
                  <a:srgbClr val="000000"/>
                </a:solidFill>
                <a:latin typeface="Livvic"/>
                <a:cs typeface="Helvetica"/>
              </a:rPr>
              <a:t>– Coachee from the Planning PD Community</a:t>
            </a:r>
          </a:p>
        </p:txBody>
      </p:sp>
      <p:pic>
        <p:nvPicPr>
          <p:cNvPr id="7" name="Picture 6">
            <a:extLst>
              <a:ext uri="{FF2B5EF4-FFF2-40B4-BE49-F238E27FC236}">
                <a16:creationId xmlns:a16="http://schemas.microsoft.com/office/drawing/2014/main" id="{F3408628-CCC1-3398-8E1B-15CE152F3314}"/>
              </a:ext>
            </a:extLst>
          </p:cNvPr>
          <p:cNvPicPr>
            <a:picLocks noChangeAspect="1"/>
          </p:cNvPicPr>
          <p:nvPr/>
        </p:nvPicPr>
        <p:blipFill rotWithShape="1">
          <a:blip r:embed="rId5"/>
          <a:srcRect l="7765" t="30" r="4715" b="-30"/>
          <a:stretch/>
        </p:blipFill>
        <p:spPr>
          <a:xfrm>
            <a:off x="1684608" y="5923919"/>
            <a:ext cx="7016023" cy="6057091"/>
          </a:xfrm>
          <a:prstGeom prst="rect">
            <a:avLst/>
          </a:prstGeom>
        </p:spPr>
      </p:pic>
      <p:sp>
        <p:nvSpPr>
          <p:cNvPr id="8" name="Lorem ipsum dolor sit amet, consectetur adipiscing elit, sed do eiusmod tempor incididunt ut labore et dolore magna aliqua.">
            <a:extLst>
              <a:ext uri="{FF2B5EF4-FFF2-40B4-BE49-F238E27FC236}">
                <a16:creationId xmlns:a16="http://schemas.microsoft.com/office/drawing/2014/main" id="{ADAA7B40-8B21-D3DF-D794-C7457F3A487A}"/>
              </a:ext>
            </a:extLst>
          </p:cNvPr>
          <p:cNvSpPr txBox="1"/>
          <p:nvPr/>
        </p:nvSpPr>
        <p:spPr>
          <a:xfrm>
            <a:off x="9168626" y="9556645"/>
            <a:ext cx="13519056" cy="2410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nSpc>
                <a:spcPct val="100000"/>
              </a:lnSpc>
            </a:pPr>
            <a:r>
              <a:rPr lang="en-GB" sz="3800" spc="-150">
                <a:solidFill>
                  <a:srgbClr val="000000"/>
                </a:solidFill>
                <a:latin typeface="Livvic"/>
                <a:ea typeface="+mn-lt"/>
                <a:cs typeface="+mn-lt"/>
              </a:rPr>
              <a:t>"After we asked a series of clarifying questions, we could then ideate with [the </a:t>
            </a:r>
            <a:r>
              <a:rPr lang="en-GB" sz="3800" spc="-150" err="1">
                <a:solidFill>
                  <a:srgbClr val="000000"/>
                </a:solidFill>
                <a:latin typeface="Livvic"/>
                <a:ea typeface="+mn-lt"/>
                <a:cs typeface="+mn-lt"/>
              </a:rPr>
              <a:t>coachee</a:t>
            </a:r>
            <a:r>
              <a:rPr lang="en-GB" sz="3800" spc="-150">
                <a:solidFill>
                  <a:srgbClr val="000000"/>
                </a:solidFill>
                <a:latin typeface="Livvic"/>
                <a:ea typeface="+mn-lt"/>
                <a:cs typeface="+mn-lt"/>
              </a:rPr>
              <a:t>] and share our experiences based on a variety of schools where we had all worked."</a:t>
            </a:r>
            <a:endParaRPr lang="en-US" sz="3800" spc="-150">
              <a:latin typeface="Livvic"/>
              <a:ea typeface="+mn-lt"/>
              <a:cs typeface="+mn-lt"/>
            </a:endParaRPr>
          </a:p>
          <a:p>
            <a:pPr>
              <a:lnSpc>
                <a:spcPct val="100000"/>
              </a:lnSpc>
            </a:pPr>
            <a:r>
              <a:rPr lang="en-US" altLang="ja-JP" sz="3000" b="1" spc="-150">
                <a:solidFill>
                  <a:srgbClr val="000000"/>
                </a:solidFill>
                <a:latin typeface="Livvic"/>
                <a:cs typeface="Helvetica"/>
              </a:rPr>
              <a:t>–</a:t>
            </a:r>
            <a:r>
              <a:rPr lang="ja-JP" altLang="en-US" sz="3000" b="1" spc="-150">
                <a:solidFill>
                  <a:srgbClr val="000000"/>
                </a:solidFill>
                <a:latin typeface="Livvic"/>
                <a:cs typeface="Helvetica"/>
              </a:rPr>
              <a:t> </a:t>
            </a:r>
            <a:r>
              <a:rPr lang="en-GB" sz="3000" b="1" spc="-150">
                <a:solidFill>
                  <a:srgbClr val="000000"/>
                </a:solidFill>
                <a:latin typeface="Livvic"/>
                <a:cs typeface="Helvetica"/>
              </a:rPr>
              <a:t>Coach</a:t>
            </a:r>
            <a:r>
              <a:rPr lang="en-GB" altLang="ja-JP" sz="3000" b="1" spc="-150">
                <a:solidFill>
                  <a:srgbClr val="000000"/>
                </a:solidFill>
                <a:latin typeface="Livvic"/>
                <a:cs typeface="Helvetica"/>
              </a:rPr>
              <a:t> </a:t>
            </a:r>
            <a:r>
              <a:rPr lang="en-GB" sz="3000" b="1" spc="-150">
                <a:solidFill>
                  <a:srgbClr val="000000"/>
                </a:solidFill>
                <a:latin typeface="Livvic"/>
                <a:cs typeface="Helvetica"/>
              </a:rPr>
              <a:t>from the Global Citizenship Community</a:t>
            </a:r>
            <a:endParaRPr lang="en-GB" spc="-150"/>
          </a:p>
        </p:txBody>
      </p:sp>
      <p:sp>
        <p:nvSpPr>
          <p:cNvPr id="9" name="Lorem ipsum dolor sit amet, consectetur adipiscing elit, sed do eiusmod tempor incididunt ut labore et dolore magna aliqua.">
            <a:extLst>
              <a:ext uri="{FF2B5EF4-FFF2-40B4-BE49-F238E27FC236}">
                <a16:creationId xmlns:a16="http://schemas.microsoft.com/office/drawing/2014/main" id="{5F3ED227-1F46-7BC2-E11F-ABF605E24D40}"/>
              </a:ext>
            </a:extLst>
          </p:cNvPr>
          <p:cNvSpPr txBox="1"/>
          <p:nvPr/>
        </p:nvSpPr>
        <p:spPr>
          <a:xfrm>
            <a:off x="1693516" y="3022253"/>
            <a:ext cx="6598597" cy="157992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nSpc>
                <a:spcPct val="100000"/>
              </a:lnSpc>
            </a:pPr>
            <a:r>
              <a:rPr lang="en-GB" sz="9600" b="1">
                <a:solidFill>
                  <a:srgbClr val="EB196D"/>
                </a:solidFill>
                <a:latin typeface="Livvic"/>
                <a:ea typeface="+mn-lt"/>
                <a:cs typeface="+mn-lt"/>
              </a:rPr>
              <a:t>92%</a:t>
            </a:r>
            <a:endParaRPr lang="en-US" sz="9600"/>
          </a:p>
        </p:txBody>
      </p:sp>
      <p:sp>
        <p:nvSpPr>
          <p:cNvPr id="10" name="Lorem ipsum dolor sit amet, consectetur adipiscing elit, sed do eiusmod tempor incididunt ut labore et dolore magna aliqua.">
            <a:extLst>
              <a:ext uri="{FF2B5EF4-FFF2-40B4-BE49-F238E27FC236}">
                <a16:creationId xmlns:a16="http://schemas.microsoft.com/office/drawing/2014/main" id="{78E3C722-7340-3BEE-0036-893000A3329C}"/>
              </a:ext>
            </a:extLst>
          </p:cNvPr>
          <p:cNvSpPr txBox="1"/>
          <p:nvPr/>
        </p:nvSpPr>
        <p:spPr>
          <a:xfrm>
            <a:off x="4370049" y="3022297"/>
            <a:ext cx="7073286" cy="2410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nSpc>
                <a:spcPct val="100000"/>
              </a:lnSpc>
            </a:pPr>
            <a:r>
              <a:rPr lang="en-GB" sz="3000" spc="-150" dirty="0">
                <a:solidFill>
                  <a:srgbClr val="000000"/>
                </a:solidFill>
                <a:latin typeface="Livvic"/>
                <a:ea typeface="+mn-lt"/>
                <a:cs typeface="+mn-lt"/>
              </a:rPr>
              <a:t>of respondents agree or strongly agree:</a:t>
            </a:r>
            <a:endParaRPr lang="en-US" sz="3000" dirty="0">
              <a:latin typeface="Livvic"/>
            </a:endParaRPr>
          </a:p>
          <a:p>
            <a:pPr>
              <a:lnSpc>
                <a:spcPct val="100000"/>
              </a:lnSpc>
            </a:pPr>
            <a:r>
              <a:rPr lang="en-GB" sz="4000" b="1" spc="-150" dirty="0">
                <a:solidFill>
                  <a:srgbClr val="000000"/>
                </a:solidFill>
                <a:cs typeface="Helvetica"/>
              </a:rPr>
              <a:t>“I have learned something from my peers that positively impacted my work.”</a:t>
            </a:r>
            <a:endParaRPr lang="en-GB" sz="4000" dirty="0"/>
          </a:p>
        </p:txBody>
      </p:sp>
      <p:sp>
        <p:nvSpPr>
          <p:cNvPr id="15" name="Lorem ipsum dolor sit amet, consectetur adipiscing elit, sed do eiusmod tempor incididunt ut labore et dolore magna aliqua.">
            <a:extLst>
              <a:ext uri="{FF2B5EF4-FFF2-40B4-BE49-F238E27FC236}">
                <a16:creationId xmlns:a16="http://schemas.microsoft.com/office/drawing/2014/main" id="{0CF368BE-7A2C-87DB-6492-FFD75F15CC8E}"/>
              </a:ext>
            </a:extLst>
          </p:cNvPr>
          <p:cNvSpPr txBox="1"/>
          <p:nvPr/>
        </p:nvSpPr>
        <p:spPr>
          <a:xfrm>
            <a:off x="12149041" y="3022752"/>
            <a:ext cx="6598597"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nSpc>
                <a:spcPct val="100000"/>
              </a:lnSpc>
            </a:pPr>
            <a:r>
              <a:rPr lang="en-GB" sz="9600" b="1">
                <a:solidFill>
                  <a:srgbClr val="EB196D"/>
                </a:solidFill>
                <a:latin typeface="Livvic"/>
                <a:ea typeface="+mn-lt"/>
                <a:cs typeface="+mn-lt"/>
              </a:rPr>
              <a:t>96%</a:t>
            </a:r>
            <a:endParaRPr lang="en-US" sz="9600"/>
          </a:p>
        </p:txBody>
      </p:sp>
      <p:sp>
        <p:nvSpPr>
          <p:cNvPr id="16" name="Lorem ipsum dolor sit amet, consectetur adipiscing elit, sed do eiusmod tempor incididunt ut labore et dolore magna aliqua.">
            <a:extLst>
              <a:ext uri="{FF2B5EF4-FFF2-40B4-BE49-F238E27FC236}">
                <a16:creationId xmlns:a16="http://schemas.microsoft.com/office/drawing/2014/main" id="{4BBFF938-019E-8BF3-00F9-EB93A326853E}"/>
              </a:ext>
            </a:extLst>
          </p:cNvPr>
          <p:cNvSpPr txBox="1"/>
          <p:nvPr/>
        </p:nvSpPr>
        <p:spPr>
          <a:xfrm>
            <a:off x="14913515" y="3022751"/>
            <a:ext cx="7747844" cy="241091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nSpc>
                <a:spcPct val="100000"/>
              </a:lnSpc>
            </a:pPr>
            <a:r>
              <a:rPr lang="en-GB" sz="3000" spc="-150">
                <a:solidFill>
                  <a:srgbClr val="000000"/>
                </a:solidFill>
                <a:latin typeface="Livvic"/>
                <a:ea typeface="+mn-lt"/>
                <a:cs typeface="+mn-lt"/>
              </a:rPr>
              <a:t>of respondents agree or strongly agree:</a:t>
            </a:r>
            <a:endParaRPr lang="en-US" sz="3000">
              <a:latin typeface="Livvic"/>
            </a:endParaRPr>
          </a:p>
          <a:p>
            <a:pPr>
              <a:lnSpc>
                <a:spcPct val="100000"/>
              </a:lnSpc>
            </a:pPr>
            <a:r>
              <a:rPr lang="en-GB" sz="4000" b="1" spc="-150">
                <a:solidFill>
                  <a:srgbClr val="000000"/>
                </a:solidFill>
                <a:cs typeface="Helvetica"/>
              </a:rPr>
              <a:t>“Engaging with my peers over the past year has led to valuable learning experiences.”</a:t>
            </a:r>
            <a:endParaRPr lang="en-GB" sz="4000"/>
          </a:p>
        </p:txBody>
      </p:sp>
      <p:sp>
        <p:nvSpPr>
          <p:cNvPr id="18" name="Your Title…">
            <a:extLst>
              <a:ext uri="{FF2B5EF4-FFF2-40B4-BE49-F238E27FC236}">
                <a16:creationId xmlns:a16="http://schemas.microsoft.com/office/drawing/2014/main" id="{E4914B43-CF50-D3B2-5019-CAA6CAD5E592}"/>
              </a:ext>
            </a:extLst>
          </p:cNvPr>
          <p:cNvSpPr txBox="1"/>
          <p:nvPr/>
        </p:nvSpPr>
        <p:spPr>
          <a:xfrm>
            <a:off x="8161522" y="11948502"/>
            <a:ext cx="14491363" cy="10997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p>
            <a:pPr algn="r">
              <a:lnSpc>
                <a:spcPct val="90000"/>
              </a:lnSpc>
              <a:spcBef>
                <a:spcPts val="2400"/>
              </a:spcBef>
              <a:defRPr sz="6400" spc="-192">
                <a:solidFill>
                  <a:srgbClr val="2D283C"/>
                </a:solidFill>
                <a:latin typeface="Livvic SemiBold"/>
                <a:ea typeface="Livvic SemiBold"/>
                <a:cs typeface="Livvic SemiBold"/>
                <a:sym typeface="Livvic SemiBold"/>
              </a:defRPr>
            </a:pPr>
            <a:r>
              <a:rPr lang="en-US" sz="7200" spc="-192" dirty="0">
                <a:solidFill>
                  <a:srgbClr val="2C3BE8"/>
                </a:solidFill>
                <a:latin typeface="Livvic SemiBold"/>
                <a:sym typeface="Livvic SemiBold"/>
                <a:hlinkClick r:id="rId6"/>
              </a:rPr>
              <a:t>Download the Impact Report</a:t>
            </a:r>
            <a:r>
              <a:rPr lang="en-US" sz="7200" spc="-192" dirty="0">
                <a:solidFill>
                  <a:srgbClr val="2C3BE8"/>
                </a:solidFill>
                <a:latin typeface="Livvic SemiBold"/>
                <a:sym typeface="Livvic SemiBold"/>
              </a:rPr>
              <a:t> </a:t>
            </a:r>
            <a:endParaRPr lang="en-US" sz="7200" dirty="0"/>
          </a:p>
        </p:txBody>
      </p:sp>
    </p:spTree>
    <p:extLst>
      <p:ext uri="{BB962C8B-B14F-4D97-AF65-F5344CB8AC3E}">
        <p14:creationId xmlns:p14="http://schemas.microsoft.com/office/powerpoint/2010/main" val="191299306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descr="Immagine">
            <a:extLst>
              <a:ext uri="{FF2B5EF4-FFF2-40B4-BE49-F238E27FC236}">
                <a16:creationId xmlns:a16="http://schemas.microsoft.com/office/drawing/2014/main" id="{BEED101D-86C3-158E-7A37-61D1BDFF9343}"/>
              </a:ext>
            </a:extLst>
          </p:cNvPr>
          <p:cNvPicPr>
            <a:picLocks noChangeAspect="1"/>
          </p:cNvPicPr>
          <p:nvPr/>
        </p:nvPicPr>
        <p:blipFill>
          <a:blip r:embed="rId3"/>
          <a:stretch>
            <a:fillRect/>
          </a:stretch>
        </p:blipFill>
        <p:spPr>
          <a:xfrm>
            <a:off x="590868" y="633952"/>
            <a:ext cx="676614" cy="635002"/>
          </a:xfrm>
          <a:prstGeom prst="rect">
            <a:avLst/>
          </a:prstGeom>
          <a:ln w="12700">
            <a:miter lim="400000"/>
          </a:ln>
        </p:spPr>
      </p:pic>
      <p:pic>
        <p:nvPicPr>
          <p:cNvPr id="12" name="Immagine" descr="Immagine">
            <a:extLst>
              <a:ext uri="{FF2B5EF4-FFF2-40B4-BE49-F238E27FC236}">
                <a16:creationId xmlns:a16="http://schemas.microsoft.com/office/drawing/2014/main" id="{84A951C5-0EA5-0C8F-AC16-1DE71E39C155}"/>
              </a:ext>
            </a:extLst>
          </p:cNvPr>
          <p:cNvPicPr>
            <a:picLocks noChangeAspect="1"/>
          </p:cNvPicPr>
          <p:nvPr/>
        </p:nvPicPr>
        <p:blipFill>
          <a:blip r:embed="rId4"/>
          <a:stretch>
            <a:fillRect/>
          </a:stretch>
        </p:blipFill>
        <p:spPr>
          <a:xfrm>
            <a:off x="21449041" y="856571"/>
            <a:ext cx="2313913" cy="1694508"/>
          </a:xfrm>
          <a:prstGeom prst="rect">
            <a:avLst/>
          </a:prstGeom>
          <a:ln w="12700">
            <a:miter lim="400000"/>
          </a:ln>
        </p:spPr>
      </p:pic>
      <p:sp>
        <p:nvSpPr>
          <p:cNvPr id="4" name="Your Title…">
            <a:extLst>
              <a:ext uri="{FF2B5EF4-FFF2-40B4-BE49-F238E27FC236}">
                <a16:creationId xmlns:a16="http://schemas.microsoft.com/office/drawing/2014/main" id="{0A5E7B4D-1571-8E93-0C66-F712AEE94753}"/>
              </a:ext>
            </a:extLst>
          </p:cNvPr>
          <p:cNvSpPr txBox="1"/>
          <p:nvPr/>
        </p:nvSpPr>
        <p:spPr>
          <a:xfrm>
            <a:off x="1673371" y="1180264"/>
            <a:ext cx="20099234" cy="143218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p>
            <a:pPr algn="l">
              <a:lnSpc>
                <a:spcPct val="90000"/>
              </a:lnSpc>
              <a:spcBef>
                <a:spcPts val="2400"/>
              </a:spcBef>
              <a:defRPr sz="6400" spc="-192">
                <a:solidFill>
                  <a:srgbClr val="2D283C"/>
                </a:solidFill>
                <a:latin typeface="Livvic SemiBold"/>
                <a:ea typeface="Livvic SemiBold"/>
                <a:cs typeface="Livvic SemiBold"/>
                <a:sym typeface="Livvic SemiBold"/>
              </a:defRPr>
            </a:pPr>
            <a:r>
              <a:rPr lang="en-US" sz="9600" spc="-300">
                <a:solidFill>
                  <a:srgbClr val="2C3BE8"/>
                </a:solidFill>
              </a:rPr>
              <a:t>Our Impact</a:t>
            </a:r>
            <a:endParaRPr lang="en-US" sz="9600" spc="-300"/>
          </a:p>
        </p:txBody>
      </p:sp>
      <p:sp>
        <p:nvSpPr>
          <p:cNvPr id="13" name="Your Title…">
            <a:extLst>
              <a:ext uri="{FF2B5EF4-FFF2-40B4-BE49-F238E27FC236}">
                <a16:creationId xmlns:a16="http://schemas.microsoft.com/office/drawing/2014/main" id="{D4ABDDE4-79DB-568D-D73B-5AB08A836637}"/>
              </a:ext>
            </a:extLst>
          </p:cNvPr>
          <p:cNvSpPr txBox="1"/>
          <p:nvPr/>
        </p:nvSpPr>
        <p:spPr>
          <a:xfrm>
            <a:off x="8161522" y="11948502"/>
            <a:ext cx="14491363" cy="10997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p>
            <a:pPr algn="r">
              <a:lnSpc>
                <a:spcPct val="90000"/>
              </a:lnSpc>
              <a:spcBef>
                <a:spcPts val="2400"/>
              </a:spcBef>
              <a:defRPr sz="6400" spc="-192">
                <a:solidFill>
                  <a:srgbClr val="2D283C"/>
                </a:solidFill>
                <a:latin typeface="Livvic SemiBold"/>
                <a:ea typeface="Livvic SemiBold"/>
                <a:cs typeface="Livvic SemiBold"/>
                <a:sym typeface="Livvic SemiBold"/>
              </a:defRPr>
            </a:pPr>
            <a:r>
              <a:rPr lang="en-US" sz="7200" spc="-192" dirty="0">
                <a:solidFill>
                  <a:srgbClr val="2C3BE8"/>
                </a:solidFill>
                <a:latin typeface="Livvic SemiBold"/>
                <a:sym typeface="Livvic SemiBold"/>
                <a:hlinkClick r:id="rId5"/>
              </a:rPr>
              <a:t>Download the Impact Report</a:t>
            </a:r>
            <a:r>
              <a:rPr lang="en-US" sz="7200" spc="-192" dirty="0">
                <a:solidFill>
                  <a:srgbClr val="2C3BE8"/>
                </a:solidFill>
                <a:latin typeface="Livvic SemiBold"/>
                <a:sym typeface="Livvic SemiBold"/>
              </a:rPr>
              <a:t> </a:t>
            </a:r>
            <a:endParaRPr lang="en-US" sz="7200" dirty="0"/>
          </a:p>
        </p:txBody>
      </p:sp>
      <p:sp>
        <p:nvSpPr>
          <p:cNvPr id="3" name="TextBox 2">
            <a:extLst>
              <a:ext uri="{FF2B5EF4-FFF2-40B4-BE49-F238E27FC236}">
                <a16:creationId xmlns:a16="http://schemas.microsoft.com/office/drawing/2014/main" id="{AB6AA9A9-0C17-B0C8-1CE9-42B1D28D5D16}"/>
              </a:ext>
            </a:extLst>
          </p:cNvPr>
          <p:cNvSpPr txBox="1"/>
          <p:nvPr/>
        </p:nvSpPr>
        <p:spPr>
          <a:xfrm>
            <a:off x="1673370" y="12561567"/>
            <a:ext cx="465328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a:lstStyle>
          <a:p>
            <a:pPr algn="l"/>
            <a:r>
              <a:rPr kumimoji="0" lang="en-US" b="0" i="0" u="none" strike="noStrike" kern="1200" cap="none" spc="0" normalizeH="0" baseline="0" noProof="0">
                <a:ln>
                  <a:noFill/>
                </a:ln>
                <a:solidFill>
                  <a:schemeClr val="tx2">
                    <a:lumMod val="75000"/>
                  </a:schemeClr>
                </a:solidFill>
                <a:effectLst/>
                <a:uLnTx/>
                <a:uFillTx/>
                <a:latin typeface="Livvic"/>
                <a:ea typeface="+mn-ea"/>
                <a:cs typeface="+mn-cs"/>
              </a:rPr>
              <a:t>© </a:t>
            </a:r>
            <a:r>
              <a:rPr lang="en-US" err="1">
                <a:solidFill>
                  <a:schemeClr val="bg1">
                    <a:lumMod val="50000"/>
                  </a:schemeClr>
                </a:solidFill>
                <a:latin typeface="Livvic"/>
              </a:rPr>
              <a:t>PeerSphere</a:t>
            </a:r>
            <a:r>
              <a:rPr lang="en-US">
                <a:solidFill>
                  <a:schemeClr val="bg1">
                    <a:lumMod val="50000"/>
                  </a:schemeClr>
                </a:solidFill>
                <a:latin typeface="Livvic"/>
              </a:rPr>
              <a:t> 2024</a:t>
            </a:r>
          </a:p>
          <a:p>
            <a:pPr algn="l"/>
            <a:endParaRPr lang="en-CN" sz="3200" b="1" i="0" u="none" strike="noStrike" cap="none" spc="0" normalizeH="0" baseline="0">
              <a:ln>
                <a:noFill/>
              </a:ln>
              <a:solidFill>
                <a:srgbClr val="2C3BE8"/>
              </a:solidFill>
              <a:effectLst/>
              <a:uFillTx/>
              <a:latin typeface="Livvic"/>
            </a:endParaRPr>
          </a:p>
        </p:txBody>
      </p:sp>
      <p:sp>
        <p:nvSpPr>
          <p:cNvPr id="6" name="Lorem ipsum dolor sit amet, consectetur adipiscing elit, sed do eiusmod tempor incididunt ut labore et dolore magna aliqua.">
            <a:extLst>
              <a:ext uri="{FF2B5EF4-FFF2-40B4-BE49-F238E27FC236}">
                <a16:creationId xmlns:a16="http://schemas.microsoft.com/office/drawing/2014/main" id="{B73ED464-F964-3FC1-A7A1-03561145D9D1}"/>
              </a:ext>
            </a:extLst>
          </p:cNvPr>
          <p:cNvSpPr txBox="1"/>
          <p:nvPr/>
        </p:nvSpPr>
        <p:spPr>
          <a:xfrm>
            <a:off x="1673371" y="10262169"/>
            <a:ext cx="6373744" cy="12721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gn="ctr">
              <a:lnSpc>
                <a:spcPct val="100000"/>
              </a:lnSpc>
            </a:pPr>
            <a:r>
              <a:rPr lang="en-GB" sz="4800" b="1" dirty="0">
                <a:solidFill>
                  <a:srgbClr val="EB196D"/>
                </a:solidFill>
                <a:latin typeface="Livvic"/>
                <a:ea typeface="+mn-lt"/>
                <a:cs typeface="+mn-lt"/>
              </a:rPr>
              <a:t>Stephen Taylor</a:t>
            </a:r>
            <a:endParaRPr lang="en-GB" sz="4800" dirty="0">
              <a:solidFill>
                <a:srgbClr val="EB196D"/>
              </a:solidFill>
              <a:latin typeface="Livvic"/>
              <a:ea typeface="+mn-lt"/>
              <a:cs typeface="+mn-lt"/>
            </a:endParaRPr>
          </a:p>
          <a:p>
            <a:pPr algn="ctr">
              <a:lnSpc>
                <a:spcPct val="100000"/>
              </a:lnSpc>
            </a:pPr>
            <a:r>
              <a:rPr lang="en-GB" sz="2800" spc="-150" dirty="0">
                <a:solidFill>
                  <a:schemeClr val="tx1">
                    <a:lumMod val="60000"/>
                    <a:lumOff val="40000"/>
                  </a:schemeClr>
                </a:solidFill>
                <a:latin typeface="Livvic"/>
                <a:ea typeface="+mn-lt"/>
                <a:cs typeface="+mn-lt"/>
              </a:rPr>
              <a:t>Western Academy of Beijing</a:t>
            </a:r>
            <a:endParaRPr lang="en-GB" sz="2800" dirty="0">
              <a:solidFill>
                <a:schemeClr val="tx1">
                  <a:lumMod val="60000"/>
                  <a:lumOff val="40000"/>
                </a:schemeClr>
              </a:solidFill>
            </a:endParaRPr>
          </a:p>
        </p:txBody>
      </p:sp>
      <p:sp>
        <p:nvSpPr>
          <p:cNvPr id="8" name="Lorem ipsum dolor sit amet, consectetur adipiscing elit, sed do eiusmod tempor incididunt ut labore et dolore magna aliqua.">
            <a:extLst>
              <a:ext uri="{FF2B5EF4-FFF2-40B4-BE49-F238E27FC236}">
                <a16:creationId xmlns:a16="http://schemas.microsoft.com/office/drawing/2014/main" id="{E6E28A9D-9537-EBD2-AAB1-1CE62652F7C7}"/>
              </a:ext>
            </a:extLst>
          </p:cNvPr>
          <p:cNvSpPr txBox="1"/>
          <p:nvPr/>
        </p:nvSpPr>
        <p:spPr>
          <a:xfrm>
            <a:off x="1673371" y="3160732"/>
            <a:ext cx="6373744" cy="69967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gn="ctr">
              <a:lnSpc>
                <a:spcPct val="100000"/>
              </a:lnSpc>
            </a:pPr>
            <a:r>
              <a:rPr lang="en-GB" sz="3200" spc="-150" dirty="0">
                <a:solidFill>
                  <a:schemeClr val="tx1">
                    <a:lumMod val="75000"/>
                  </a:schemeClr>
                </a:solidFill>
                <a:latin typeface="Work Sans" pitchFamily="2" charset="77"/>
                <a:ea typeface="+mn-lt"/>
                <a:cs typeface="+mn-lt"/>
              </a:rPr>
              <a:t>PeerSphere Communities have been a fantastic addition to professional learning for schools and educators. At a time when schools are aiming to be more inclusive in professional learning and find opportunities for staff who are not traditionally well provided for...We look forward to the expansion of the Communities to include more opportunities for staff in supporting and non-teaching roles.</a:t>
            </a:r>
            <a:endParaRPr lang="en-US" sz="3200" spc="-150" dirty="0">
              <a:solidFill>
                <a:schemeClr val="tx1">
                  <a:lumMod val="75000"/>
                </a:schemeClr>
              </a:solidFill>
              <a:latin typeface="Work Sans" pitchFamily="2" charset="77"/>
            </a:endParaRPr>
          </a:p>
        </p:txBody>
      </p:sp>
      <p:sp>
        <p:nvSpPr>
          <p:cNvPr id="2" name="Lorem ipsum dolor sit amet, consectetur adipiscing elit, sed do eiusmod tempor incididunt ut labore et dolore magna aliqua.">
            <a:extLst>
              <a:ext uri="{FF2B5EF4-FFF2-40B4-BE49-F238E27FC236}">
                <a16:creationId xmlns:a16="http://schemas.microsoft.com/office/drawing/2014/main" id="{2B11EFE0-55D9-86A5-07A6-948DCAAAAEC3}"/>
              </a:ext>
            </a:extLst>
          </p:cNvPr>
          <p:cNvSpPr txBox="1"/>
          <p:nvPr/>
        </p:nvSpPr>
        <p:spPr>
          <a:xfrm>
            <a:off x="9005128" y="8390440"/>
            <a:ext cx="6373744" cy="12721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gn="ctr">
              <a:lnSpc>
                <a:spcPct val="100000"/>
              </a:lnSpc>
            </a:pPr>
            <a:r>
              <a:rPr lang="en-GB" sz="4800" b="1" dirty="0">
                <a:solidFill>
                  <a:srgbClr val="EB196D"/>
                </a:solidFill>
                <a:latin typeface="Livvic"/>
                <a:ea typeface="+mn-lt"/>
                <a:cs typeface="+mn-lt"/>
              </a:rPr>
              <a:t>Jocelyn Chen</a:t>
            </a:r>
            <a:endParaRPr lang="en-GB" sz="4800" dirty="0">
              <a:solidFill>
                <a:srgbClr val="EB196D"/>
              </a:solidFill>
              <a:latin typeface="Livvic"/>
              <a:ea typeface="+mn-lt"/>
              <a:cs typeface="+mn-lt"/>
            </a:endParaRPr>
          </a:p>
          <a:p>
            <a:pPr algn="ctr">
              <a:lnSpc>
                <a:spcPct val="100000"/>
              </a:lnSpc>
            </a:pPr>
            <a:r>
              <a:rPr lang="en-GB" sz="2800" spc="-150" dirty="0">
                <a:solidFill>
                  <a:schemeClr val="tx1">
                    <a:lumMod val="60000"/>
                    <a:lumOff val="40000"/>
                  </a:schemeClr>
                </a:solidFill>
                <a:latin typeface="Livvic"/>
                <a:ea typeface="+mn-lt"/>
                <a:cs typeface="+mn-lt"/>
              </a:rPr>
              <a:t>Shenzhen College of International Education</a:t>
            </a:r>
            <a:endParaRPr lang="en-GB" sz="2800" dirty="0">
              <a:solidFill>
                <a:schemeClr val="tx1">
                  <a:lumMod val="60000"/>
                  <a:lumOff val="40000"/>
                </a:schemeClr>
              </a:solidFill>
            </a:endParaRPr>
          </a:p>
        </p:txBody>
      </p:sp>
      <p:sp>
        <p:nvSpPr>
          <p:cNvPr id="7" name="Lorem ipsum dolor sit amet, consectetur adipiscing elit, sed do eiusmod tempor incididunt ut labore et dolore magna aliqua.">
            <a:extLst>
              <a:ext uri="{FF2B5EF4-FFF2-40B4-BE49-F238E27FC236}">
                <a16:creationId xmlns:a16="http://schemas.microsoft.com/office/drawing/2014/main" id="{0CCE92C6-DDF6-3795-D4C6-2FEF0B803F58}"/>
              </a:ext>
            </a:extLst>
          </p:cNvPr>
          <p:cNvSpPr txBox="1"/>
          <p:nvPr/>
        </p:nvSpPr>
        <p:spPr>
          <a:xfrm>
            <a:off x="9005128" y="3154418"/>
            <a:ext cx="6373744" cy="50270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gn="ctr">
              <a:lnSpc>
                <a:spcPct val="100000"/>
              </a:lnSpc>
            </a:pPr>
            <a:r>
              <a:rPr lang="en-GB" sz="3200" spc="-150">
                <a:solidFill>
                  <a:schemeClr val="tx1">
                    <a:lumMod val="75000"/>
                  </a:schemeClr>
                </a:solidFill>
                <a:latin typeface="Work Sans" pitchFamily="2" charset="77"/>
                <a:ea typeface="+mn-lt"/>
                <a:cs typeface="+mn-lt"/>
              </a:rPr>
              <a:t>It is a great opportunity for us to connect with other librarians and hear their experiences - communications with students, promotion of reading interests, and how to combine classroom reading with libraries. Indeed, I was inspired by some of their amazing ideas and implemented some measures to the library.</a:t>
            </a:r>
            <a:endParaRPr lang="en-US" sz="3200" spc="-150">
              <a:solidFill>
                <a:schemeClr val="tx1">
                  <a:lumMod val="75000"/>
                </a:schemeClr>
              </a:solidFill>
              <a:latin typeface="Work Sans" pitchFamily="2" charset="77"/>
            </a:endParaRPr>
          </a:p>
        </p:txBody>
      </p:sp>
      <p:sp>
        <p:nvSpPr>
          <p:cNvPr id="9" name="Lorem ipsum dolor sit amet, consectetur adipiscing elit, sed do eiusmod tempor incididunt ut labore et dolore magna aliqua.">
            <a:extLst>
              <a:ext uri="{FF2B5EF4-FFF2-40B4-BE49-F238E27FC236}">
                <a16:creationId xmlns:a16="http://schemas.microsoft.com/office/drawing/2014/main" id="{BF6E25A2-9A6C-2812-FA16-E64CD0B1C5C0}"/>
              </a:ext>
            </a:extLst>
          </p:cNvPr>
          <p:cNvSpPr txBox="1"/>
          <p:nvPr/>
        </p:nvSpPr>
        <p:spPr>
          <a:xfrm>
            <a:off x="16336885" y="6991083"/>
            <a:ext cx="6373744" cy="1399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gn="ctr">
              <a:lnSpc>
                <a:spcPct val="100000"/>
              </a:lnSpc>
            </a:pPr>
            <a:r>
              <a:rPr lang="en-GB" sz="4800" b="1" dirty="0">
                <a:solidFill>
                  <a:srgbClr val="EB196D"/>
                </a:solidFill>
                <a:latin typeface="Livvic"/>
                <a:ea typeface="+mn-lt"/>
                <a:cs typeface="+mn-lt"/>
              </a:rPr>
              <a:t>Kasson Bratton</a:t>
            </a:r>
            <a:endParaRPr lang="en-GB" sz="4800" dirty="0">
              <a:solidFill>
                <a:srgbClr val="EB196D"/>
              </a:solidFill>
              <a:latin typeface="Livvic"/>
              <a:ea typeface="+mn-lt"/>
              <a:cs typeface="+mn-lt"/>
            </a:endParaRPr>
          </a:p>
          <a:p>
            <a:pPr algn="ctr">
              <a:lnSpc>
                <a:spcPct val="100000"/>
              </a:lnSpc>
            </a:pPr>
            <a:r>
              <a:rPr lang="en-GB" sz="2800" spc="-150" dirty="0">
                <a:solidFill>
                  <a:schemeClr val="tx1">
                    <a:lumMod val="60000"/>
                    <a:lumOff val="40000"/>
                  </a:schemeClr>
                </a:solidFill>
                <a:latin typeface="Livvic"/>
                <a:ea typeface="+mn-lt"/>
                <a:cs typeface="+mn-lt"/>
              </a:rPr>
              <a:t>Nanjing International School</a:t>
            </a:r>
            <a:endParaRPr lang="en-GB" sz="2800" dirty="0">
              <a:solidFill>
                <a:schemeClr val="tx1">
                  <a:lumMod val="60000"/>
                  <a:lumOff val="40000"/>
                </a:schemeClr>
              </a:solidFill>
            </a:endParaRPr>
          </a:p>
        </p:txBody>
      </p:sp>
      <p:sp>
        <p:nvSpPr>
          <p:cNvPr id="10" name="Lorem ipsum dolor sit amet, consectetur adipiscing elit, sed do eiusmod tempor incididunt ut labore et dolore magna aliqua.">
            <a:extLst>
              <a:ext uri="{FF2B5EF4-FFF2-40B4-BE49-F238E27FC236}">
                <a16:creationId xmlns:a16="http://schemas.microsoft.com/office/drawing/2014/main" id="{09D24F50-1204-1975-93C1-1FBC82C3AE28}"/>
              </a:ext>
            </a:extLst>
          </p:cNvPr>
          <p:cNvSpPr txBox="1"/>
          <p:nvPr/>
        </p:nvSpPr>
        <p:spPr>
          <a:xfrm>
            <a:off x="16336885" y="3154418"/>
            <a:ext cx="6373744" cy="35496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gn="ctr">
              <a:lnSpc>
                <a:spcPct val="100000"/>
              </a:lnSpc>
            </a:pPr>
            <a:r>
              <a:rPr lang="en-GB" sz="3200" spc="-150">
                <a:solidFill>
                  <a:schemeClr val="tx1">
                    <a:lumMod val="75000"/>
                  </a:schemeClr>
                </a:solidFill>
                <a:latin typeface="Work Sans" pitchFamily="2" charset="77"/>
                <a:ea typeface="+mn-lt"/>
                <a:cs typeface="+mn-lt"/>
              </a:rPr>
              <a:t>Being part of PeerSphere is a win for our school.</a:t>
            </a:r>
          </a:p>
          <a:p>
            <a:pPr algn="ctr">
              <a:lnSpc>
                <a:spcPct val="100000"/>
              </a:lnSpc>
            </a:pPr>
            <a:r>
              <a:rPr lang="en-GB" sz="3200" spc="-150">
                <a:solidFill>
                  <a:schemeClr val="tx1">
                    <a:lumMod val="75000"/>
                  </a:schemeClr>
                </a:solidFill>
                <a:latin typeface="Work Sans" pitchFamily="2" charset="77"/>
                <a:ea typeface="+mn-lt"/>
                <a:cs typeface="+mn-lt"/>
              </a:rPr>
              <a:t>The communities give us the chance to learn from others and showcase our own practices...We plan to remain connected next year and beyond.</a:t>
            </a:r>
            <a:endParaRPr lang="en-US" sz="3200" spc="-150">
              <a:solidFill>
                <a:schemeClr val="tx1">
                  <a:lumMod val="75000"/>
                </a:schemeClr>
              </a:solidFill>
              <a:latin typeface="Work Sans" pitchFamily="2" charset="77"/>
            </a:endParaRPr>
          </a:p>
        </p:txBody>
      </p:sp>
      <p:pic>
        <p:nvPicPr>
          <p:cNvPr id="14" name="Picture 13" descr="A person holding a pencil&#10;&#10;Description automatically generated">
            <a:extLst>
              <a:ext uri="{FF2B5EF4-FFF2-40B4-BE49-F238E27FC236}">
                <a16:creationId xmlns:a16="http://schemas.microsoft.com/office/drawing/2014/main" id="{3E533121-F82E-29B8-9263-9ED26F12CA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38570" y="8676140"/>
            <a:ext cx="3172059" cy="3172059"/>
          </a:xfrm>
          <a:prstGeom prst="rect">
            <a:avLst/>
          </a:prstGeom>
        </p:spPr>
      </p:pic>
    </p:spTree>
    <p:extLst>
      <p:ext uri="{BB962C8B-B14F-4D97-AF65-F5344CB8AC3E}">
        <p14:creationId xmlns:p14="http://schemas.microsoft.com/office/powerpoint/2010/main" val="105453618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descr="Immagine">
            <a:extLst>
              <a:ext uri="{FF2B5EF4-FFF2-40B4-BE49-F238E27FC236}">
                <a16:creationId xmlns:a16="http://schemas.microsoft.com/office/drawing/2014/main" id="{BEED101D-86C3-158E-7A37-61D1BDFF9343}"/>
              </a:ext>
            </a:extLst>
          </p:cNvPr>
          <p:cNvPicPr>
            <a:picLocks noChangeAspect="1"/>
          </p:cNvPicPr>
          <p:nvPr/>
        </p:nvPicPr>
        <p:blipFill>
          <a:blip r:embed="rId3"/>
          <a:stretch>
            <a:fillRect/>
          </a:stretch>
        </p:blipFill>
        <p:spPr>
          <a:xfrm>
            <a:off x="590868" y="633952"/>
            <a:ext cx="676614" cy="635002"/>
          </a:xfrm>
          <a:prstGeom prst="rect">
            <a:avLst/>
          </a:prstGeom>
          <a:ln w="12700">
            <a:miter lim="400000"/>
          </a:ln>
        </p:spPr>
      </p:pic>
      <p:pic>
        <p:nvPicPr>
          <p:cNvPr id="12" name="Immagine" descr="Immagine">
            <a:extLst>
              <a:ext uri="{FF2B5EF4-FFF2-40B4-BE49-F238E27FC236}">
                <a16:creationId xmlns:a16="http://schemas.microsoft.com/office/drawing/2014/main" id="{84A951C5-0EA5-0C8F-AC16-1DE71E39C155}"/>
              </a:ext>
            </a:extLst>
          </p:cNvPr>
          <p:cNvPicPr>
            <a:picLocks noChangeAspect="1"/>
          </p:cNvPicPr>
          <p:nvPr/>
        </p:nvPicPr>
        <p:blipFill>
          <a:blip r:embed="rId4"/>
          <a:stretch>
            <a:fillRect/>
          </a:stretch>
        </p:blipFill>
        <p:spPr>
          <a:xfrm>
            <a:off x="19605953" y="1602127"/>
            <a:ext cx="1738819" cy="1248811"/>
          </a:xfrm>
          <a:prstGeom prst="rect">
            <a:avLst/>
          </a:prstGeom>
          <a:ln w="12700">
            <a:miter lim="400000"/>
          </a:ln>
        </p:spPr>
      </p:pic>
      <p:sp>
        <p:nvSpPr>
          <p:cNvPr id="4" name="Your Title…">
            <a:extLst>
              <a:ext uri="{FF2B5EF4-FFF2-40B4-BE49-F238E27FC236}">
                <a16:creationId xmlns:a16="http://schemas.microsoft.com/office/drawing/2014/main" id="{0A5E7B4D-1571-8E93-0C66-F712AEE94753}"/>
              </a:ext>
            </a:extLst>
          </p:cNvPr>
          <p:cNvSpPr txBox="1"/>
          <p:nvPr/>
        </p:nvSpPr>
        <p:spPr>
          <a:xfrm>
            <a:off x="1673371" y="1180264"/>
            <a:ext cx="16515238" cy="14321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p>
            <a:pPr marL="0" marR="0" lvl="0" indent="0" algn="l" defTabSz="2438337">
              <a:lnSpc>
                <a:spcPct val="90000"/>
              </a:lnSpc>
              <a:spcBef>
                <a:spcPts val="2400"/>
              </a:spcBef>
              <a:spcAft>
                <a:spcPts val="0"/>
              </a:spcAft>
              <a:buNone/>
              <a:tabLst/>
              <a:defRPr sz="6400" spc="-192">
                <a:solidFill>
                  <a:srgbClr val="2D283C"/>
                </a:solidFill>
                <a:latin typeface="Livvic SemiBold"/>
                <a:ea typeface="Livvic SemiBold"/>
                <a:cs typeface="Livvic SemiBold"/>
                <a:sym typeface="Livvic SemiBold"/>
              </a:defRPr>
            </a:pPr>
            <a:r>
              <a:rPr lang="en-US" sz="9600" spc="-300">
                <a:solidFill>
                  <a:srgbClr val="2C3BE8"/>
                </a:solidFill>
                <a:latin typeface="Livvic SemiBold"/>
                <a:sym typeface="Livvic SemiBold"/>
              </a:rPr>
              <a:t>How it works?</a:t>
            </a:r>
            <a:endParaRPr lang="en-US" sz="9600" spc="-300"/>
          </a:p>
        </p:txBody>
      </p:sp>
      <p:sp>
        <p:nvSpPr>
          <p:cNvPr id="3" name="TextBox 2">
            <a:extLst>
              <a:ext uri="{FF2B5EF4-FFF2-40B4-BE49-F238E27FC236}">
                <a16:creationId xmlns:a16="http://schemas.microsoft.com/office/drawing/2014/main" id="{4C419461-2A4F-5FC3-15EC-E9615A2FF0C8}"/>
              </a:ext>
            </a:extLst>
          </p:cNvPr>
          <p:cNvSpPr txBox="1"/>
          <p:nvPr/>
        </p:nvSpPr>
        <p:spPr>
          <a:xfrm>
            <a:off x="1673370" y="12561567"/>
            <a:ext cx="465328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a:lstStyle>
          <a:p>
            <a:pPr algn="l"/>
            <a:r>
              <a:rPr kumimoji="0" lang="en-US" b="0" i="0" u="none" strike="noStrike" kern="1200" cap="none" spc="0" normalizeH="0" baseline="0" noProof="0">
                <a:ln>
                  <a:noFill/>
                </a:ln>
                <a:solidFill>
                  <a:schemeClr val="tx2">
                    <a:lumMod val="75000"/>
                  </a:schemeClr>
                </a:solidFill>
                <a:effectLst/>
                <a:uLnTx/>
                <a:uFillTx/>
                <a:latin typeface="Livvic"/>
                <a:ea typeface="+mn-ea"/>
                <a:cs typeface="+mn-cs"/>
              </a:rPr>
              <a:t>© </a:t>
            </a:r>
            <a:r>
              <a:rPr lang="en-US" err="1">
                <a:solidFill>
                  <a:schemeClr val="bg1">
                    <a:lumMod val="50000"/>
                  </a:schemeClr>
                </a:solidFill>
                <a:latin typeface="Livvic"/>
              </a:rPr>
              <a:t>PeerSphere</a:t>
            </a:r>
            <a:r>
              <a:rPr lang="en-US">
                <a:solidFill>
                  <a:schemeClr val="bg1">
                    <a:lumMod val="50000"/>
                  </a:schemeClr>
                </a:solidFill>
                <a:latin typeface="Livvic"/>
              </a:rPr>
              <a:t> 2024</a:t>
            </a:r>
          </a:p>
          <a:p>
            <a:pPr algn="l"/>
            <a:endParaRPr lang="en-CN" sz="3200" b="1" i="0" u="none" strike="noStrike" cap="none" spc="0" normalizeH="0" baseline="0">
              <a:ln>
                <a:noFill/>
              </a:ln>
              <a:solidFill>
                <a:srgbClr val="2C3BE8"/>
              </a:solidFill>
              <a:effectLst/>
              <a:uFillTx/>
              <a:latin typeface="Livvic"/>
            </a:endParaRPr>
          </a:p>
        </p:txBody>
      </p:sp>
      <p:pic>
        <p:nvPicPr>
          <p:cNvPr id="6" name="Picture 5" descr="A pink background with white text and a dotted line&#10;&#10;Description automatically generated">
            <a:extLst>
              <a:ext uri="{FF2B5EF4-FFF2-40B4-BE49-F238E27FC236}">
                <a16:creationId xmlns:a16="http://schemas.microsoft.com/office/drawing/2014/main" id="{EC5C0AB3-2A26-DF57-BC64-CB50C9B8A3F6}"/>
              </a:ext>
            </a:extLst>
          </p:cNvPr>
          <p:cNvPicPr>
            <a:picLocks noChangeAspect="1"/>
          </p:cNvPicPr>
          <p:nvPr/>
        </p:nvPicPr>
        <p:blipFill>
          <a:blip r:embed="rId5"/>
          <a:stretch>
            <a:fillRect/>
          </a:stretch>
        </p:blipFill>
        <p:spPr>
          <a:xfrm>
            <a:off x="3731419" y="2841138"/>
            <a:ext cx="16859880" cy="95151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Your Title…">
            <a:extLst>
              <a:ext uri="{FF2B5EF4-FFF2-40B4-BE49-F238E27FC236}">
                <a16:creationId xmlns:a16="http://schemas.microsoft.com/office/drawing/2014/main" id="{E96D0E69-0264-92CC-ED4F-086F557D04A6}"/>
              </a:ext>
            </a:extLst>
          </p:cNvPr>
          <p:cNvSpPr txBox="1"/>
          <p:nvPr/>
        </p:nvSpPr>
        <p:spPr>
          <a:xfrm>
            <a:off x="5721531" y="10302539"/>
            <a:ext cx="12863389" cy="176458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p>
            <a:pPr>
              <a:lnSpc>
                <a:spcPct val="90000"/>
              </a:lnSpc>
              <a:spcBef>
                <a:spcPts val="2400"/>
              </a:spcBef>
              <a:defRPr sz="6400" spc="-192">
                <a:solidFill>
                  <a:srgbClr val="2D283C"/>
                </a:solidFill>
                <a:latin typeface="Livvic SemiBold"/>
                <a:ea typeface="Livvic SemiBold"/>
                <a:cs typeface="Livvic SemiBold"/>
                <a:sym typeface="Livvic SemiBold"/>
              </a:defRPr>
            </a:pPr>
            <a:r>
              <a:rPr lang="en-US" sz="6000" dirty="0">
                <a:solidFill>
                  <a:schemeClr val="bg1"/>
                </a:solidFill>
                <a:hlinkClick r:id="rId6">
                  <a:extLst>
                    <a:ext uri="{A12FA001-AC4F-418D-AE19-62706E023703}">
                      <ahyp:hlinkClr xmlns:ahyp="http://schemas.microsoft.com/office/drawing/2018/hyperlinkcolor" val="tx"/>
                    </a:ext>
                  </a:extLst>
                </a:hlinkClick>
              </a:rPr>
              <a:t>Click to watch more about your journey with us</a:t>
            </a:r>
            <a:endParaRPr lang="en-US" sz="6000">
              <a:solidFill>
                <a:schemeClr val="bg1"/>
              </a:solidFill>
              <a:hlinkClick r:id="rId6">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09692243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descr="Immagine">
            <a:extLst>
              <a:ext uri="{FF2B5EF4-FFF2-40B4-BE49-F238E27FC236}">
                <a16:creationId xmlns:a16="http://schemas.microsoft.com/office/drawing/2014/main" id="{BEED101D-86C3-158E-7A37-61D1BDFF9343}"/>
              </a:ext>
            </a:extLst>
          </p:cNvPr>
          <p:cNvPicPr>
            <a:picLocks noChangeAspect="1"/>
          </p:cNvPicPr>
          <p:nvPr/>
        </p:nvPicPr>
        <p:blipFill>
          <a:blip r:embed="rId3"/>
          <a:stretch>
            <a:fillRect/>
          </a:stretch>
        </p:blipFill>
        <p:spPr>
          <a:xfrm>
            <a:off x="590868" y="633952"/>
            <a:ext cx="676614" cy="635002"/>
          </a:xfrm>
          <a:prstGeom prst="rect">
            <a:avLst/>
          </a:prstGeom>
          <a:ln w="12700">
            <a:miter lim="400000"/>
          </a:ln>
        </p:spPr>
      </p:pic>
      <p:pic>
        <p:nvPicPr>
          <p:cNvPr id="12" name="Immagine" descr="Immagine">
            <a:extLst>
              <a:ext uri="{FF2B5EF4-FFF2-40B4-BE49-F238E27FC236}">
                <a16:creationId xmlns:a16="http://schemas.microsoft.com/office/drawing/2014/main" id="{84A951C5-0EA5-0C8F-AC16-1DE71E39C155}"/>
              </a:ext>
            </a:extLst>
          </p:cNvPr>
          <p:cNvPicPr>
            <a:picLocks noChangeAspect="1"/>
          </p:cNvPicPr>
          <p:nvPr/>
        </p:nvPicPr>
        <p:blipFill>
          <a:blip r:embed="rId4"/>
          <a:stretch>
            <a:fillRect/>
          </a:stretch>
        </p:blipFill>
        <p:spPr>
          <a:xfrm>
            <a:off x="16934191" y="4377585"/>
            <a:ext cx="982510" cy="713124"/>
          </a:xfrm>
          <a:prstGeom prst="rect">
            <a:avLst/>
          </a:prstGeom>
          <a:ln w="12700">
            <a:miter lim="400000"/>
          </a:ln>
        </p:spPr>
      </p:pic>
      <p:sp>
        <p:nvSpPr>
          <p:cNvPr id="3" name="TextBox 2">
            <a:extLst>
              <a:ext uri="{FF2B5EF4-FFF2-40B4-BE49-F238E27FC236}">
                <a16:creationId xmlns:a16="http://schemas.microsoft.com/office/drawing/2014/main" id="{0F3F0BE4-5C00-DD07-1130-D954DD6F877C}"/>
              </a:ext>
            </a:extLst>
          </p:cNvPr>
          <p:cNvSpPr txBox="1"/>
          <p:nvPr/>
        </p:nvSpPr>
        <p:spPr>
          <a:xfrm>
            <a:off x="1673370" y="12561567"/>
            <a:ext cx="465328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a:lstStyle>
          <a:p>
            <a:pPr algn="l"/>
            <a:r>
              <a:rPr kumimoji="0" lang="en-US" b="0" i="0" u="none" strike="noStrike" kern="1200" cap="none" spc="0" normalizeH="0" baseline="0" noProof="0">
                <a:ln>
                  <a:noFill/>
                </a:ln>
                <a:solidFill>
                  <a:schemeClr val="tx2">
                    <a:lumMod val="75000"/>
                  </a:schemeClr>
                </a:solidFill>
                <a:effectLst/>
                <a:uLnTx/>
                <a:uFillTx/>
                <a:latin typeface="Livvic"/>
                <a:ea typeface="+mn-ea"/>
                <a:cs typeface="+mn-cs"/>
              </a:rPr>
              <a:t>© </a:t>
            </a:r>
            <a:r>
              <a:rPr lang="en-US" err="1">
                <a:solidFill>
                  <a:schemeClr val="bg1">
                    <a:lumMod val="50000"/>
                  </a:schemeClr>
                </a:solidFill>
                <a:latin typeface="Livvic"/>
              </a:rPr>
              <a:t>PeerSphere</a:t>
            </a:r>
            <a:r>
              <a:rPr lang="en-US">
                <a:solidFill>
                  <a:schemeClr val="bg1">
                    <a:lumMod val="50000"/>
                  </a:schemeClr>
                </a:solidFill>
                <a:latin typeface="Livvic"/>
              </a:rPr>
              <a:t> 2024</a:t>
            </a:r>
          </a:p>
          <a:p>
            <a:pPr algn="l"/>
            <a:endParaRPr lang="en-CN" sz="3200" b="1" i="0" u="none" strike="noStrike" cap="none" spc="0" normalizeH="0" baseline="0">
              <a:ln>
                <a:noFill/>
              </a:ln>
              <a:solidFill>
                <a:srgbClr val="2C3BE8"/>
              </a:solidFill>
              <a:effectLst/>
              <a:uFillTx/>
              <a:latin typeface="Livvic"/>
            </a:endParaRPr>
          </a:p>
        </p:txBody>
      </p:sp>
      <p:sp>
        <p:nvSpPr>
          <p:cNvPr id="8" name="Your Title…">
            <a:extLst>
              <a:ext uri="{FF2B5EF4-FFF2-40B4-BE49-F238E27FC236}">
                <a16:creationId xmlns:a16="http://schemas.microsoft.com/office/drawing/2014/main" id="{2220AB2F-5F24-06FC-5040-8E04DC38AC02}"/>
              </a:ext>
            </a:extLst>
          </p:cNvPr>
          <p:cNvSpPr txBox="1"/>
          <p:nvPr/>
        </p:nvSpPr>
        <p:spPr>
          <a:xfrm>
            <a:off x="1570069" y="4952575"/>
            <a:ext cx="20296482" cy="63042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t">
            <a:spAutoFit/>
          </a:bodyPr>
          <a:lstStyle/>
          <a:p>
            <a:pPr>
              <a:defRPr sz="6400" spc="-192">
                <a:solidFill>
                  <a:srgbClr val="2D283C"/>
                </a:solidFill>
                <a:latin typeface="Livvic SemiBold"/>
                <a:ea typeface="Livvic SemiBold"/>
                <a:cs typeface="Livvic SemiBold"/>
                <a:sym typeface="Livvic SemiBold"/>
              </a:defRPr>
            </a:pPr>
            <a:r>
              <a:rPr lang="en-US" sz="6400" dirty="0">
                <a:solidFill>
                  <a:srgbClr val="EB196D"/>
                </a:solidFill>
                <a:ea typeface="+mj-lt"/>
                <a:cs typeface="+mj-lt"/>
              </a:rPr>
              <a:t>TEAMS and SMALL GROUPS </a:t>
            </a:r>
            <a:endParaRPr lang="en-US" dirty="0"/>
          </a:p>
          <a:p>
            <a:pPr>
              <a:defRPr sz="6400" spc="-192">
                <a:solidFill>
                  <a:srgbClr val="2D283C"/>
                </a:solidFill>
                <a:latin typeface="Livvic SemiBold"/>
                <a:ea typeface="Livvic SemiBold"/>
                <a:cs typeface="Livvic SemiBold"/>
                <a:sym typeface="Livvic SemiBold"/>
              </a:defRPr>
            </a:pPr>
            <a:endParaRPr lang="en-US"/>
          </a:p>
          <a:p>
            <a:pPr marL="1143000" indent="-1143000">
              <a:buAutoNum type="arabicPeriod"/>
              <a:defRPr sz="6400" spc="-192">
                <a:solidFill>
                  <a:srgbClr val="2D283C"/>
                </a:solidFill>
                <a:latin typeface="Livvic SemiBold"/>
                <a:ea typeface="Livvic SemiBold"/>
                <a:cs typeface="Livvic SemiBold"/>
                <a:sym typeface="Livvic SemiBold"/>
              </a:defRPr>
            </a:pPr>
            <a:r>
              <a:rPr lang="en-US" sz="5500" dirty="0">
                <a:solidFill>
                  <a:srgbClr val="EB196D"/>
                </a:solidFill>
                <a:ea typeface="+mj-lt"/>
                <a:cs typeface="+mj-lt"/>
              </a:rPr>
              <a:t>Explore </a:t>
            </a:r>
            <a:r>
              <a:rPr lang="en-US" sz="5500" dirty="0" err="1">
                <a:solidFill>
                  <a:srgbClr val="EB196D"/>
                </a:solidFill>
                <a:ea typeface="+mj-lt"/>
                <a:cs typeface="+mj-lt"/>
              </a:rPr>
              <a:t>PeerSphere</a:t>
            </a:r>
            <a:r>
              <a:rPr lang="en-US" sz="5500" dirty="0">
                <a:solidFill>
                  <a:srgbClr val="EB196D"/>
                </a:solidFill>
                <a:ea typeface="+mj-lt"/>
                <a:cs typeface="+mj-lt"/>
              </a:rPr>
              <a:t> community information</a:t>
            </a:r>
            <a:endParaRPr lang="en-US" sz="5500" dirty="0">
              <a:solidFill>
                <a:srgbClr val="2D283C"/>
              </a:solidFill>
              <a:ea typeface="+mj-lt"/>
              <a:cs typeface="+mj-lt"/>
            </a:endParaRPr>
          </a:p>
          <a:p>
            <a:pPr>
              <a:defRPr sz="6400" spc="-192">
                <a:solidFill>
                  <a:srgbClr val="2D283C"/>
                </a:solidFill>
                <a:latin typeface="Livvic SemiBold"/>
                <a:ea typeface="Livvic SemiBold"/>
                <a:cs typeface="Livvic SemiBold"/>
                <a:sym typeface="Livvic SemiBold"/>
              </a:defRPr>
            </a:pPr>
            <a:r>
              <a:rPr lang="en-US" sz="5500" b="1" dirty="0">
                <a:solidFill>
                  <a:srgbClr val="EB196D"/>
                </a:solidFill>
                <a:ea typeface="+mj-lt"/>
                <a:cs typeface="+mj-lt"/>
              </a:rPr>
              <a:t> (slides 14 onwards)</a:t>
            </a:r>
            <a:endParaRPr lang="en-US" sz="5500" b="1" dirty="0">
              <a:solidFill>
                <a:srgbClr val="2D283C"/>
              </a:solidFill>
              <a:ea typeface="+mj-lt"/>
              <a:cs typeface="+mj-lt"/>
            </a:endParaRPr>
          </a:p>
          <a:p>
            <a:pPr>
              <a:defRPr sz="6400" spc="-192">
                <a:solidFill>
                  <a:srgbClr val="2D283C"/>
                </a:solidFill>
                <a:latin typeface="Livvic SemiBold"/>
                <a:ea typeface="Livvic SemiBold"/>
                <a:cs typeface="Livvic SemiBold"/>
                <a:sym typeface="Livvic SemiBold"/>
              </a:defRPr>
            </a:pPr>
            <a:r>
              <a:rPr lang="en-US" sz="5500" dirty="0">
                <a:solidFill>
                  <a:srgbClr val="EB196D"/>
                </a:solidFill>
                <a:ea typeface="+mj-lt"/>
                <a:cs typeface="+mj-lt"/>
              </a:rPr>
              <a:t>2. Have conversations about which community you’d like to join</a:t>
            </a:r>
            <a:endParaRPr lang="en-US" sz="5500" dirty="0"/>
          </a:p>
          <a:p>
            <a:pPr>
              <a:defRPr sz="6400" spc="-192">
                <a:solidFill>
                  <a:srgbClr val="2D283C"/>
                </a:solidFill>
                <a:latin typeface="Livvic SemiBold"/>
                <a:ea typeface="Livvic SemiBold"/>
                <a:cs typeface="Livvic SemiBold"/>
                <a:sym typeface="Livvic SemiBold"/>
              </a:defRPr>
            </a:pPr>
            <a:r>
              <a:rPr lang="en-US" sz="5500" dirty="0">
                <a:solidFill>
                  <a:srgbClr val="EB196D"/>
                </a:solidFill>
                <a:ea typeface="+mj-lt"/>
                <a:cs typeface="+mj-lt"/>
              </a:rPr>
              <a:t>3. Use the sign-up URL and take a first step to connect with your chosen community</a:t>
            </a:r>
          </a:p>
        </p:txBody>
      </p:sp>
      <p:pic>
        <p:nvPicPr>
          <p:cNvPr id="2" name="Picture 1" descr="A pink line drawn in a circle&#10;&#10;Description automatically generated">
            <a:extLst>
              <a:ext uri="{FF2B5EF4-FFF2-40B4-BE49-F238E27FC236}">
                <a16:creationId xmlns:a16="http://schemas.microsoft.com/office/drawing/2014/main" id="{E9CF6560-87B8-DD42-1BB5-84193855E6C5}"/>
              </a:ext>
            </a:extLst>
          </p:cNvPr>
          <p:cNvPicPr>
            <a:picLocks noChangeAspect="1"/>
          </p:cNvPicPr>
          <p:nvPr/>
        </p:nvPicPr>
        <p:blipFill>
          <a:blip r:embed="rId5"/>
          <a:stretch>
            <a:fillRect/>
          </a:stretch>
        </p:blipFill>
        <p:spPr>
          <a:xfrm>
            <a:off x="11007214" y="1685477"/>
            <a:ext cx="2234243" cy="2306129"/>
          </a:xfrm>
          <a:prstGeom prst="rect">
            <a:avLst/>
          </a:prstGeom>
        </p:spPr>
      </p:pic>
    </p:spTree>
    <p:extLst>
      <p:ext uri="{BB962C8B-B14F-4D97-AF65-F5344CB8AC3E}">
        <p14:creationId xmlns:p14="http://schemas.microsoft.com/office/powerpoint/2010/main" val="372729239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descr="Immagine">
            <a:extLst>
              <a:ext uri="{FF2B5EF4-FFF2-40B4-BE49-F238E27FC236}">
                <a16:creationId xmlns:a16="http://schemas.microsoft.com/office/drawing/2014/main" id="{BEED101D-86C3-158E-7A37-61D1BDFF9343}"/>
              </a:ext>
            </a:extLst>
          </p:cNvPr>
          <p:cNvPicPr>
            <a:picLocks noChangeAspect="1"/>
          </p:cNvPicPr>
          <p:nvPr/>
        </p:nvPicPr>
        <p:blipFill>
          <a:blip r:embed="rId3"/>
          <a:stretch>
            <a:fillRect/>
          </a:stretch>
        </p:blipFill>
        <p:spPr>
          <a:xfrm>
            <a:off x="590868" y="633952"/>
            <a:ext cx="676614" cy="635002"/>
          </a:xfrm>
          <a:prstGeom prst="rect">
            <a:avLst/>
          </a:prstGeom>
          <a:ln w="12700">
            <a:miter lim="400000"/>
          </a:ln>
        </p:spPr>
      </p:pic>
      <p:pic>
        <p:nvPicPr>
          <p:cNvPr id="12" name="Immagine" descr="Immagine">
            <a:extLst>
              <a:ext uri="{FF2B5EF4-FFF2-40B4-BE49-F238E27FC236}">
                <a16:creationId xmlns:a16="http://schemas.microsoft.com/office/drawing/2014/main" id="{84A951C5-0EA5-0C8F-AC16-1DE71E39C155}"/>
              </a:ext>
            </a:extLst>
          </p:cNvPr>
          <p:cNvPicPr>
            <a:picLocks noChangeAspect="1"/>
          </p:cNvPicPr>
          <p:nvPr/>
        </p:nvPicPr>
        <p:blipFill>
          <a:blip r:embed="rId4"/>
          <a:stretch>
            <a:fillRect/>
          </a:stretch>
        </p:blipFill>
        <p:spPr>
          <a:xfrm>
            <a:off x="21449041" y="856571"/>
            <a:ext cx="2313913" cy="1694508"/>
          </a:xfrm>
          <a:prstGeom prst="rect">
            <a:avLst/>
          </a:prstGeom>
          <a:ln w="12700">
            <a:miter lim="400000"/>
          </a:ln>
        </p:spPr>
      </p:pic>
      <p:sp>
        <p:nvSpPr>
          <p:cNvPr id="5" name="Lorem ipsum dolor sit amet, consectetur adipiscing elit, sed do eiusmod tempor incididunt ut labore et dolore magna aliqua.">
            <a:extLst>
              <a:ext uri="{FF2B5EF4-FFF2-40B4-BE49-F238E27FC236}">
                <a16:creationId xmlns:a16="http://schemas.microsoft.com/office/drawing/2014/main" id="{D45746CE-E040-2217-D8B1-251CF38EB257}"/>
              </a:ext>
            </a:extLst>
          </p:cNvPr>
          <p:cNvSpPr txBox="1"/>
          <p:nvPr/>
        </p:nvSpPr>
        <p:spPr>
          <a:xfrm>
            <a:off x="1673371" y="3443675"/>
            <a:ext cx="12436047" cy="40113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nSpc>
                <a:spcPct val="100000"/>
              </a:lnSpc>
            </a:pPr>
            <a:r>
              <a:rPr lang="en-US" sz="5400" b="1" spc="-150" dirty="0">
                <a:solidFill>
                  <a:srgbClr val="2C3BE8"/>
                </a:solidFill>
                <a:latin typeface="Livvic"/>
                <a:sym typeface="Livvic SemiBold"/>
              </a:rPr>
              <a:t>Communities to connect and learn…</a:t>
            </a:r>
            <a:endParaRPr lang="en-GB" sz="5400" b="1" spc="-150" dirty="0">
              <a:solidFill>
                <a:schemeClr val="accent6"/>
              </a:solidFill>
              <a:latin typeface="Livvic"/>
              <a:ea typeface="+mn-lt"/>
              <a:cs typeface="+mn-lt"/>
            </a:endParaRPr>
          </a:p>
          <a:p>
            <a:pPr marL="857250" indent="-857250">
              <a:lnSpc>
                <a:spcPct val="100000"/>
              </a:lnSpc>
              <a:buFont typeface="Arial" panose="020B0604020202020204" pitchFamily="34" charset="0"/>
              <a:buChar char="•"/>
            </a:pPr>
            <a:r>
              <a:rPr lang="en-GB" sz="5000" spc="-150" dirty="0">
                <a:solidFill>
                  <a:srgbClr val="EB196D"/>
                </a:solidFill>
                <a:latin typeface="Livvic"/>
                <a:ea typeface="+mn-lt"/>
                <a:cs typeface="+mn-lt"/>
              </a:rPr>
              <a:t>60+ professionally hosted communities</a:t>
            </a:r>
          </a:p>
          <a:p>
            <a:pPr marL="857250" indent="-857250">
              <a:lnSpc>
                <a:spcPct val="100000"/>
              </a:lnSpc>
              <a:buFont typeface="Arial" panose="020B0604020202020204" pitchFamily="34" charset="0"/>
              <a:buChar char="•"/>
            </a:pPr>
            <a:r>
              <a:rPr lang="en-GB" sz="5000" spc="-150" dirty="0">
                <a:solidFill>
                  <a:srgbClr val="EB196D"/>
                </a:solidFill>
                <a:latin typeface="Livvic"/>
                <a:ea typeface="+mn-lt"/>
                <a:cs typeface="+mn-lt"/>
              </a:rPr>
              <a:t>Professional and experienced hosts</a:t>
            </a:r>
          </a:p>
          <a:p>
            <a:pPr marL="857250" indent="-857250">
              <a:lnSpc>
                <a:spcPct val="100000"/>
              </a:lnSpc>
              <a:buFont typeface="Arial"/>
              <a:buChar char="•"/>
            </a:pPr>
            <a:r>
              <a:rPr lang="en-GB" sz="5000" spc="-150" dirty="0">
                <a:solidFill>
                  <a:srgbClr val="EB196D"/>
                </a:solidFill>
                <a:latin typeface="Livvic"/>
                <a:ea typeface="+mn-lt"/>
                <a:cs typeface="+mn-lt"/>
              </a:rPr>
              <a:t>4 virtual 90-min live sessions throughout the school year</a:t>
            </a:r>
          </a:p>
        </p:txBody>
      </p:sp>
      <p:sp>
        <p:nvSpPr>
          <p:cNvPr id="7" name="Your Title…">
            <a:extLst>
              <a:ext uri="{FF2B5EF4-FFF2-40B4-BE49-F238E27FC236}">
                <a16:creationId xmlns:a16="http://schemas.microsoft.com/office/drawing/2014/main" id="{FCC08C07-9D4D-6FBA-BB06-3EF2177309C9}"/>
              </a:ext>
            </a:extLst>
          </p:cNvPr>
          <p:cNvSpPr txBox="1"/>
          <p:nvPr/>
        </p:nvSpPr>
        <p:spPr>
          <a:xfrm>
            <a:off x="1673370" y="2125834"/>
            <a:ext cx="16515238" cy="8504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p>
            <a:pPr algn="l">
              <a:lnSpc>
                <a:spcPct val="90000"/>
              </a:lnSpc>
              <a:spcBef>
                <a:spcPts val="2400"/>
              </a:spcBef>
              <a:defRPr sz="6400" spc="-192">
                <a:solidFill>
                  <a:srgbClr val="2D283C"/>
                </a:solidFill>
                <a:latin typeface="Livvic SemiBold"/>
                <a:ea typeface="Livvic SemiBold"/>
                <a:cs typeface="Livvic SemiBold"/>
                <a:sym typeface="Livvic SemiBold"/>
              </a:defRPr>
            </a:pPr>
            <a:endParaRPr lang="en-US" sz="5400">
              <a:latin typeface="Livvic" pitchFamily="2" charset="0"/>
            </a:endParaRPr>
          </a:p>
        </p:txBody>
      </p:sp>
      <p:sp>
        <p:nvSpPr>
          <p:cNvPr id="2" name="Your Title…">
            <a:extLst>
              <a:ext uri="{FF2B5EF4-FFF2-40B4-BE49-F238E27FC236}">
                <a16:creationId xmlns:a16="http://schemas.microsoft.com/office/drawing/2014/main" id="{4A6BBFA3-E17B-CA94-A1A8-A8DA6B115A00}"/>
              </a:ext>
            </a:extLst>
          </p:cNvPr>
          <p:cNvSpPr txBox="1"/>
          <p:nvPr/>
        </p:nvSpPr>
        <p:spPr>
          <a:xfrm>
            <a:off x="1673371" y="1180264"/>
            <a:ext cx="16515238" cy="143218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p>
            <a:pPr marL="0" marR="0" lvl="0" indent="0" algn="l" defTabSz="2438337">
              <a:lnSpc>
                <a:spcPct val="90000"/>
              </a:lnSpc>
              <a:spcBef>
                <a:spcPts val="2400"/>
              </a:spcBef>
              <a:spcAft>
                <a:spcPts val="0"/>
              </a:spcAft>
              <a:buNone/>
              <a:tabLst/>
              <a:defRPr sz="6400" spc="-192">
                <a:solidFill>
                  <a:srgbClr val="2D283C"/>
                </a:solidFill>
                <a:latin typeface="Livvic SemiBold"/>
                <a:ea typeface="Livvic SemiBold"/>
                <a:cs typeface="Livvic SemiBold"/>
                <a:sym typeface="Livvic SemiBold"/>
              </a:defRPr>
            </a:pPr>
            <a:r>
              <a:rPr lang="en-US" sz="9600" spc="-300" dirty="0">
                <a:solidFill>
                  <a:srgbClr val="2C3BE8"/>
                </a:solidFill>
                <a:latin typeface="Livvic SemiBold"/>
                <a:sym typeface="Livvic SemiBold"/>
              </a:rPr>
              <a:t>How it works?</a:t>
            </a:r>
            <a:endParaRPr lang="en-US" sz="9600" spc="-300" dirty="0"/>
          </a:p>
        </p:txBody>
      </p:sp>
      <p:sp>
        <p:nvSpPr>
          <p:cNvPr id="4" name="TextBox 3">
            <a:extLst>
              <a:ext uri="{FF2B5EF4-FFF2-40B4-BE49-F238E27FC236}">
                <a16:creationId xmlns:a16="http://schemas.microsoft.com/office/drawing/2014/main" id="{7945284E-0A6E-CD0A-D754-BC6384B2CE73}"/>
              </a:ext>
            </a:extLst>
          </p:cNvPr>
          <p:cNvSpPr txBox="1"/>
          <p:nvPr/>
        </p:nvSpPr>
        <p:spPr>
          <a:xfrm>
            <a:off x="1673370" y="12561567"/>
            <a:ext cx="465328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a:lstStyle>
          <a:p>
            <a:pPr algn="l"/>
            <a:r>
              <a:rPr kumimoji="0" lang="en-US" b="0" i="0" u="none" strike="noStrike" kern="1200" cap="none" spc="0" normalizeH="0" baseline="0" noProof="0">
                <a:ln>
                  <a:noFill/>
                </a:ln>
                <a:solidFill>
                  <a:schemeClr val="tx2">
                    <a:lumMod val="75000"/>
                  </a:schemeClr>
                </a:solidFill>
                <a:effectLst/>
                <a:uLnTx/>
                <a:uFillTx/>
                <a:latin typeface="Livvic"/>
                <a:ea typeface="+mn-ea"/>
                <a:cs typeface="+mn-cs"/>
              </a:rPr>
              <a:t>© </a:t>
            </a:r>
            <a:r>
              <a:rPr lang="en-US" err="1">
                <a:solidFill>
                  <a:schemeClr val="bg1">
                    <a:lumMod val="50000"/>
                  </a:schemeClr>
                </a:solidFill>
                <a:latin typeface="Livvic"/>
              </a:rPr>
              <a:t>PeerSphere</a:t>
            </a:r>
            <a:r>
              <a:rPr lang="en-US">
                <a:solidFill>
                  <a:schemeClr val="bg1">
                    <a:lumMod val="50000"/>
                  </a:schemeClr>
                </a:solidFill>
                <a:latin typeface="Livvic"/>
              </a:rPr>
              <a:t> 2024</a:t>
            </a:r>
          </a:p>
          <a:p>
            <a:pPr algn="l"/>
            <a:endParaRPr lang="en-CN" sz="3200" b="1" i="0" u="none" strike="noStrike" cap="none" spc="0" normalizeH="0" baseline="0">
              <a:ln>
                <a:noFill/>
              </a:ln>
              <a:solidFill>
                <a:srgbClr val="2C3BE8"/>
              </a:solidFill>
              <a:effectLst/>
              <a:uFillTx/>
              <a:latin typeface="Livvic"/>
            </a:endParaRPr>
          </a:p>
        </p:txBody>
      </p:sp>
      <p:pic>
        <p:nvPicPr>
          <p:cNvPr id="13" name="Picture 12" descr="A screenshot of a computer&#10;&#10;Description automatically generated">
            <a:extLst>
              <a:ext uri="{FF2B5EF4-FFF2-40B4-BE49-F238E27FC236}">
                <a16:creationId xmlns:a16="http://schemas.microsoft.com/office/drawing/2014/main" id="{B25F27C2-F091-8AEE-710E-FAF402F997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3370" y="7718988"/>
            <a:ext cx="4653280" cy="2863557"/>
          </a:xfrm>
          <a:prstGeom prst="rect">
            <a:avLst/>
          </a:prstGeom>
        </p:spPr>
      </p:pic>
      <p:pic>
        <p:nvPicPr>
          <p:cNvPr id="17" name="Picture 16" descr="A blue curved arrow with a black background&#10;&#10;Description automatically generated">
            <a:extLst>
              <a:ext uri="{FF2B5EF4-FFF2-40B4-BE49-F238E27FC236}">
                <a16:creationId xmlns:a16="http://schemas.microsoft.com/office/drawing/2014/main" id="{DF005F31-0D2B-48E8-E395-1C8662C8F6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642373">
            <a:off x="13407677" y="6717537"/>
            <a:ext cx="1646474" cy="1415758"/>
          </a:xfrm>
          <a:prstGeom prst="rect">
            <a:avLst/>
          </a:prstGeom>
        </p:spPr>
      </p:pic>
      <p:pic>
        <p:nvPicPr>
          <p:cNvPr id="19" name="Picture 18" descr="A collage of a group of people&#10;&#10;Description automatically generated">
            <a:extLst>
              <a:ext uri="{FF2B5EF4-FFF2-40B4-BE49-F238E27FC236}">
                <a16:creationId xmlns:a16="http://schemas.microsoft.com/office/drawing/2014/main" id="{12006A83-678A-D42C-5E76-4CB770182C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4177" y="8098525"/>
            <a:ext cx="5602432" cy="3278406"/>
          </a:xfrm>
          <a:prstGeom prst="rect">
            <a:avLst/>
          </a:prstGeom>
        </p:spPr>
      </p:pic>
      <p:sp>
        <p:nvSpPr>
          <p:cNvPr id="20" name="Your Title…">
            <a:extLst>
              <a:ext uri="{FF2B5EF4-FFF2-40B4-BE49-F238E27FC236}">
                <a16:creationId xmlns:a16="http://schemas.microsoft.com/office/drawing/2014/main" id="{DC25A726-9B19-210F-C53E-AC79617C35FC}"/>
              </a:ext>
            </a:extLst>
          </p:cNvPr>
          <p:cNvSpPr txBox="1"/>
          <p:nvPr/>
        </p:nvSpPr>
        <p:spPr>
          <a:xfrm>
            <a:off x="4788592" y="8899127"/>
            <a:ext cx="4383643" cy="143218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p>
            <a:pPr marL="0" marR="0" lvl="0" indent="0" defTabSz="2438337">
              <a:lnSpc>
                <a:spcPct val="90000"/>
              </a:lnSpc>
              <a:spcBef>
                <a:spcPts val="2400"/>
              </a:spcBef>
              <a:spcAft>
                <a:spcPts val="0"/>
              </a:spcAft>
              <a:buNone/>
              <a:tabLst/>
              <a:defRPr sz="6400" spc="-192">
                <a:solidFill>
                  <a:srgbClr val="2D283C"/>
                </a:solidFill>
                <a:latin typeface="Livvic SemiBold"/>
                <a:ea typeface="Livvic SemiBold"/>
                <a:cs typeface="Livvic SemiBold"/>
                <a:sym typeface="Livvic SemiBold"/>
              </a:defRPr>
            </a:pPr>
            <a:r>
              <a:rPr lang="en-US" sz="9600" spc="-300" dirty="0">
                <a:solidFill>
                  <a:srgbClr val="2C3BE8"/>
                </a:solidFill>
                <a:latin typeface="Livvic SemiBold"/>
                <a:sym typeface="Livvic SemiBold"/>
              </a:rPr>
              <a:t>+</a:t>
            </a:r>
            <a:endParaRPr lang="en-US" sz="9600" spc="-300" dirty="0"/>
          </a:p>
        </p:txBody>
      </p:sp>
      <p:pic>
        <p:nvPicPr>
          <p:cNvPr id="22" name="Picture 21" descr="A qr code on a white background&#10;&#10;Description automatically generated">
            <a:extLst>
              <a:ext uri="{FF2B5EF4-FFF2-40B4-BE49-F238E27FC236}">
                <a16:creationId xmlns:a16="http://schemas.microsoft.com/office/drawing/2014/main" id="{7BF0D42E-C91B-97F7-1772-8B7A0754FD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879275" y="7718988"/>
            <a:ext cx="6140623" cy="3507306"/>
          </a:xfrm>
          <a:prstGeom prst="rect">
            <a:avLst/>
          </a:prstGeom>
        </p:spPr>
      </p:pic>
      <p:pic>
        <p:nvPicPr>
          <p:cNvPr id="24" name="Picture 23" descr="A screenshot of a computer&#10;&#10;Description automatically generated">
            <a:extLst>
              <a:ext uri="{FF2B5EF4-FFF2-40B4-BE49-F238E27FC236}">
                <a16:creationId xmlns:a16="http://schemas.microsoft.com/office/drawing/2014/main" id="{028AAD41-91D1-558E-9A48-27EA6D0A03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713523" y="5553650"/>
            <a:ext cx="4950170" cy="2731444"/>
          </a:xfrm>
          <a:prstGeom prst="rect">
            <a:avLst/>
          </a:prstGeom>
        </p:spPr>
      </p:pic>
      <p:pic>
        <p:nvPicPr>
          <p:cNvPr id="15" name="Picture 14" descr="A screenshot of a video call&#10;&#10;Description automatically generated">
            <a:extLst>
              <a:ext uri="{FF2B5EF4-FFF2-40B4-BE49-F238E27FC236}">
                <a16:creationId xmlns:a16="http://schemas.microsoft.com/office/drawing/2014/main" id="{AB4C4AA9-4C7A-A198-B024-19A8570073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237909" y="2612452"/>
            <a:ext cx="5029889" cy="3095316"/>
          </a:xfrm>
          <a:prstGeom prst="rect">
            <a:avLst/>
          </a:prstGeom>
        </p:spPr>
      </p:pic>
      <p:sp>
        <p:nvSpPr>
          <p:cNvPr id="6" name="Your Title…">
            <a:extLst>
              <a:ext uri="{FF2B5EF4-FFF2-40B4-BE49-F238E27FC236}">
                <a16:creationId xmlns:a16="http://schemas.microsoft.com/office/drawing/2014/main" id="{CCD004CE-3CF5-1CB3-0252-884585D4FA37}"/>
              </a:ext>
            </a:extLst>
          </p:cNvPr>
          <p:cNvSpPr txBox="1"/>
          <p:nvPr/>
        </p:nvSpPr>
        <p:spPr>
          <a:xfrm>
            <a:off x="6966380" y="12067843"/>
            <a:ext cx="16807708" cy="10028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t">
            <a:spAutoFit/>
          </a:bodyPr>
          <a:lstStyle/>
          <a:p>
            <a:pPr algn="r">
              <a:lnSpc>
                <a:spcPct val="90000"/>
              </a:lnSpc>
              <a:spcBef>
                <a:spcPts val="2400"/>
              </a:spcBef>
              <a:defRPr sz="6400" spc="-192">
                <a:solidFill>
                  <a:srgbClr val="2D283C"/>
                </a:solidFill>
                <a:latin typeface="Livvic SemiBold"/>
                <a:ea typeface="Livvic SemiBold"/>
                <a:cs typeface="Livvic SemiBold"/>
                <a:sym typeface="Livvic SemiBold"/>
              </a:defRPr>
            </a:pPr>
            <a:r>
              <a:rPr lang="en-US" sz="6500" spc="-192" dirty="0">
                <a:solidFill>
                  <a:srgbClr val="EB196D"/>
                </a:solidFill>
                <a:latin typeface="Livvic SemiBold"/>
                <a:sym typeface="Livvic SemiBold"/>
                <a:hlinkClick r:id="rId11">
                  <a:extLst>
                    <a:ext uri="{A12FA001-AC4F-418D-AE19-62706E023703}">
                      <ahyp:hlinkClr xmlns:ahyp="http://schemas.microsoft.com/office/drawing/2018/hyperlinkcolor" val="tx"/>
                    </a:ext>
                  </a:extLst>
                </a:hlinkClick>
              </a:rPr>
              <a:t>Click here to Explore all the Communities.</a:t>
            </a:r>
            <a:endParaRPr lang="en-US" sz="6500" spc="-192" dirty="0">
              <a:solidFill>
                <a:srgbClr val="EB196D"/>
              </a:solidFill>
              <a:latin typeface="Livvic SemiBold"/>
              <a:sym typeface="Livvic SemiBold"/>
            </a:endParaRPr>
          </a:p>
        </p:txBody>
      </p:sp>
    </p:spTree>
    <p:extLst>
      <p:ext uri="{BB962C8B-B14F-4D97-AF65-F5344CB8AC3E}">
        <p14:creationId xmlns:p14="http://schemas.microsoft.com/office/powerpoint/2010/main" val="192153578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road with white lines on a black background&#10;&#10;Description automatically generated">
            <a:extLst>
              <a:ext uri="{FF2B5EF4-FFF2-40B4-BE49-F238E27FC236}">
                <a16:creationId xmlns:a16="http://schemas.microsoft.com/office/drawing/2014/main" id="{11375CA5-4598-CCD0-D393-EF1E0480F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529" y="3448498"/>
            <a:ext cx="21162941" cy="7947705"/>
          </a:xfrm>
          <a:prstGeom prst="rect">
            <a:avLst/>
          </a:prstGeom>
        </p:spPr>
      </p:pic>
      <p:pic>
        <p:nvPicPr>
          <p:cNvPr id="11" name="Immagine" descr="Immagine">
            <a:extLst>
              <a:ext uri="{FF2B5EF4-FFF2-40B4-BE49-F238E27FC236}">
                <a16:creationId xmlns:a16="http://schemas.microsoft.com/office/drawing/2014/main" id="{BEED101D-86C3-158E-7A37-61D1BDFF9343}"/>
              </a:ext>
            </a:extLst>
          </p:cNvPr>
          <p:cNvPicPr>
            <a:picLocks noChangeAspect="1"/>
          </p:cNvPicPr>
          <p:nvPr/>
        </p:nvPicPr>
        <p:blipFill>
          <a:blip r:embed="rId4"/>
          <a:stretch>
            <a:fillRect/>
          </a:stretch>
        </p:blipFill>
        <p:spPr>
          <a:xfrm>
            <a:off x="590868" y="633952"/>
            <a:ext cx="676614" cy="635002"/>
          </a:xfrm>
          <a:prstGeom prst="rect">
            <a:avLst/>
          </a:prstGeom>
          <a:ln w="12700">
            <a:miter lim="400000"/>
          </a:ln>
        </p:spPr>
      </p:pic>
      <p:pic>
        <p:nvPicPr>
          <p:cNvPr id="12" name="Immagine" descr="Immagine">
            <a:extLst>
              <a:ext uri="{FF2B5EF4-FFF2-40B4-BE49-F238E27FC236}">
                <a16:creationId xmlns:a16="http://schemas.microsoft.com/office/drawing/2014/main" id="{84A951C5-0EA5-0C8F-AC16-1DE71E39C155}"/>
              </a:ext>
            </a:extLst>
          </p:cNvPr>
          <p:cNvPicPr>
            <a:picLocks noChangeAspect="1"/>
          </p:cNvPicPr>
          <p:nvPr/>
        </p:nvPicPr>
        <p:blipFill>
          <a:blip r:embed="rId5"/>
          <a:stretch>
            <a:fillRect/>
          </a:stretch>
        </p:blipFill>
        <p:spPr>
          <a:xfrm>
            <a:off x="21449041" y="856571"/>
            <a:ext cx="2313913" cy="1694508"/>
          </a:xfrm>
          <a:prstGeom prst="rect">
            <a:avLst/>
          </a:prstGeom>
          <a:ln w="12700">
            <a:miter lim="400000"/>
          </a:ln>
        </p:spPr>
      </p:pic>
      <p:sp>
        <p:nvSpPr>
          <p:cNvPr id="5" name="Lorem ipsum dolor sit amet, consectetur adipiscing elit, sed do eiusmod tempor incididunt ut labore et dolore magna aliqua.">
            <a:extLst>
              <a:ext uri="{FF2B5EF4-FFF2-40B4-BE49-F238E27FC236}">
                <a16:creationId xmlns:a16="http://schemas.microsoft.com/office/drawing/2014/main" id="{D45746CE-E040-2217-D8B1-251CF38EB257}"/>
              </a:ext>
            </a:extLst>
          </p:cNvPr>
          <p:cNvSpPr txBox="1"/>
          <p:nvPr/>
        </p:nvSpPr>
        <p:spPr>
          <a:xfrm>
            <a:off x="1610529" y="5593644"/>
            <a:ext cx="4716120" cy="36574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nSpc>
                <a:spcPct val="100000"/>
              </a:lnSpc>
            </a:pPr>
            <a:r>
              <a:rPr lang="en-US" sz="4800" b="1" spc="-192">
                <a:solidFill>
                  <a:srgbClr val="2C3BE8"/>
                </a:solidFill>
                <a:latin typeface="Livvic" pitchFamily="2" charset="0"/>
              </a:rPr>
              <a:t>1. Check-in</a:t>
            </a:r>
            <a:r>
              <a:rPr lang="en-US" sz="4800" b="1" spc="-192">
                <a:solidFill>
                  <a:srgbClr val="2C3BE8"/>
                </a:solidFill>
                <a:latin typeface="Livvic" pitchFamily="2" charset="0"/>
                <a:sym typeface="Livvic SemiBold"/>
              </a:rPr>
              <a:t>…</a:t>
            </a:r>
            <a:endParaRPr lang="en-GB" sz="4800" b="1">
              <a:solidFill>
                <a:schemeClr val="accent6"/>
              </a:solidFill>
              <a:latin typeface="Livvic"/>
              <a:ea typeface="+mn-lt"/>
              <a:cs typeface="+mn-lt"/>
            </a:endParaRPr>
          </a:p>
          <a:p>
            <a:pPr>
              <a:lnSpc>
                <a:spcPct val="100000"/>
              </a:lnSpc>
            </a:pPr>
            <a:r>
              <a:rPr lang="en-GB" sz="4800" b="1">
                <a:solidFill>
                  <a:srgbClr val="EB196D"/>
                </a:solidFill>
                <a:latin typeface="Livvic"/>
                <a:ea typeface="+mn-lt"/>
                <a:cs typeface="+mn-lt"/>
              </a:rPr>
              <a:t>Activation</a:t>
            </a:r>
            <a:endParaRPr lang="en-GB" sz="4800">
              <a:solidFill>
                <a:srgbClr val="EB196D"/>
              </a:solidFill>
              <a:latin typeface="Livvic"/>
              <a:ea typeface="+mn-lt"/>
              <a:cs typeface="+mn-lt"/>
            </a:endParaRPr>
          </a:p>
          <a:p>
            <a:pPr>
              <a:lnSpc>
                <a:spcPct val="100000"/>
              </a:lnSpc>
            </a:pPr>
            <a:r>
              <a:rPr lang="en-GB" sz="4500" spc="-150">
                <a:solidFill>
                  <a:srgbClr val="000000"/>
                </a:solidFill>
                <a:latin typeface="Livvic"/>
                <a:ea typeface="+mn-lt"/>
                <a:cs typeface="+mn-lt"/>
              </a:rPr>
              <a:t>Check out your community hub, introduce yourself</a:t>
            </a:r>
            <a:endParaRPr lang="en-GB" sz="4500" spc="-150">
              <a:solidFill>
                <a:srgbClr val="000000"/>
              </a:solidFill>
              <a:latin typeface="Livvic"/>
            </a:endParaRPr>
          </a:p>
        </p:txBody>
      </p:sp>
      <p:sp>
        <p:nvSpPr>
          <p:cNvPr id="7" name="Your Title…">
            <a:extLst>
              <a:ext uri="{FF2B5EF4-FFF2-40B4-BE49-F238E27FC236}">
                <a16:creationId xmlns:a16="http://schemas.microsoft.com/office/drawing/2014/main" id="{FCC08C07-9D4D-6FBA-BB06-3EF2177309C9}"/>
              </a:ext>
            </a:extLst>
          </p:cNvPr>
          <p:cNvSpPr txBox="1"/>
          <p:nvPr/>
        </p:nvSpPr>
        <p:spPr>
          <a:xfrm>
            <a:off x="1673370" y="2125834"/>
            <a:ext cx="16515238" cy="8504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p>
            <a:pPr algn="l">
              <a:lnSpc>
                <a:spcPct val="90000"/>
              </a:lnSpc>
              <a:spcBef>
                <a:spcPts val="2400"/>
              </a:spcBef>
              <a:defRPr sz="6400" spc="-192">
                <a:solidFill>
                  <a:srgbClr val="2D283C"/>
                </a:solidFill>
                <a:latin typeface="Livvic SemiBold"/>
                <a:ea typeface="Livvic SemiBold"/>
                <a:cs typeface="Livvic SemiBold"/>
                <a:sym typeface="Livvic SemiBold"/>
              </a:defRPr>
            </a:pPr>
            <a:endParaRPr lang="en-US" sz="5400">
              <a:latin typeface="Livvic" pitchFamily="2" charset="0"/>
            </a:endParaRPr>
          </a:p>
        </p:txBody>
      </p:sp>
      <p:sp>
        <p:nvSpPr>
          <p:cNvPr id="13" name="Lorem ipsum dolor sit amet, consectetur adipiscing elit, sed do eiusmod tempor incididunt ut labore et dolore magna aliqua.">
            <a:extLst>
              <a:ext uri="{FF2B5EF4-FFF2-40B4-BE49-F238E27FC236}">
                <a16:creationId xmlns:a16="http://schemas.microsoft.com/office/drawing/2014/main" id="{F4B952C2-A264-8ED2-6394-B18896D0AB2B}"/>
              </a:ext>
            </a:extLst>
          </p:cNvPr>
          <p:cNvSpPr txBox="1"/>
          <p:nvPr/>
        </p:nvSpPr>
        <p:spPr>
          <a:xfrm>
            <a:off x="7710583" y="8598893"/>
            <a:ext cx="6005417" cy="36574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nSpc>
                <a:spcPct val="100000"/>
              </a:lnSpc>
            </a:pPr>
            <a:r>
              <a:rPr lang="en-US" sz="4800" b="1" spc="-192">
                <a:solidFill>
                  <a:srgbClr val="2C3BE8"/>
                </a:solidFill>
                <a:latin typeface="Livvic" pitchFamily="2" charset="0"/>
              </a:rPr>
              <a:t>2. Connect &amp; Engage</a:t>
            </a:r>
          </a:p>
          <a:p>
            <a:pPr>
              <a:lnSpc>
                <a:spcPct val="100000"/>
              </a:lnSpc>
            </a:pPr>
            <a:r>
              <a:rPr lang="en-GB" sz="4800" b="1">
                <a:solidFill>
                  <a:srgbClr val="EB196D"/>
                </a:solidFill>
                <a:latin typeface="Livvic"/>
                <a:ea typeface="+mn-lt"/>
                <a:cs typeface="+mn-lt"/>
              </a:rPr>
              <a:t>Live session 1 </a:t>
            </a:r>
          </a:p>
          <a:p>
            <a:pPr>
              <a:lnSpc>
                <a:spcPct val="100000"/>
              </a:lnSpc>
            </a:pPr>
            <a:r>
              <a:rPr lang="en-GB" sz="4500" spc="-150">
                <a:solidFill>
                  <a:srgbClr val="000000"/>
                </a:solidFill>
                <a:latin typeface="Livvic"/>
                <a:ea typeface="+mn-lt"/>
                <a:cs typeface="+mn-lt"/>
              </a:rPr>
              <a:t>Meet your peers &amp; say how and what you want to learn</a:t>
            </a:r>
            <a:endParaRPr lang="en-GB" sz="4500" spc="-150">
              <a:solidFill>
                <a:srgbClr val="000000"/>
              </a:solidFill>
              <a:latin typeface="Livvic"/>
            </a:endParaRPr>
          </a:p>
        </p:txBody>
      </p:sp>
      <p:sp>
        <p:nvSpPr>
          <p:cNvPr id="14" name="Lorem ipsum dolor sit amet, consectetur adipiscing elit, sed do eiusmod tempor incididunt ut labore et dolore magna aliqua.">
            <a:extLst>
              <a:ext uri="{FF2B5EF4-FFF2-40B4-BE49-F238E27FC236}">
                <a16:creationId xmlns:a16="http://schemas.microsoft.com/office/drawing/2014/main" id="{5FBB1349-7B16-F1BE-99C1-119E7269F958}"/>
              </a:ext>
            </a:extLst>
          </p:cNvPr>
          <p:cNvSpPr txBox="1"/>
          <p:nvPr/>
        </p:nvSpPr>
        <p:spPr>
          <a:xfrm>
            <a:off x="14873440" y="3069885"/>
            <a:ext cx="5920418" cy="29649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nSpc>
                <a:spcPct val="100000"/>
              </a:lnSpc>
            </a:pPr>
            <a:r>
              <a:rPr lang="en-US" sz="4800" b="1" spc="-192">
                <a:solidFill>
                  <a:srgbClr val="2C3BE8"/>
                </a:solidFill>
                <a:latin typeface="Livvic" pitchFamily="2" charset="0"/>
                <a:ea typeface="+mn-lt"/>
                <a:cs typeface="+mn-lt"/>
              </a:rPr>
              <a:t>3. Learn &amp; Grow </a:t>
            </a:r>
          </a:p>
          <a:p>
            <a:pPr>
              <a:lnSpc>
                <a:spcPct val="100000"/>
              </a:lnSpc>
            </a:pPr>
            <a:r>
              <a:rPr lang="en-GB" sz="4800" b="1">
                <a:solidFill>
                  <a:srgbClr val="EB196D"/>
                </a:solidFill>
                <a:latin typeface="Livvic"/>
                <a:ea typeface="+mn-lt"/>
                <a:cs typeface="+mn-lt"/>
              </a:rPr>
              <a:t>Live session 2-3</a:t>
            </a:r>
            <a:endParaRPr lang="en-GB" sz="5400" b="1">
              <a:solidFill>
                <a:srgbClr val="EB196D"/>
              </a:solidFill>
              <a:latin typeface="Livvic"/>
              <a:ea typeface="+mn-lt"/>
              <a:cs typeface="+mn-lt"/>
            </a:endParaRPr>
          </a:p>
          <a:p>
            <a:pPr>
              <a:lnSpc>
                <a:spcPct val="100000"/>
              </a:lnSpc>
            </a:pPr>
            <a:r>
              <a:rPr lang="en-GB" sz="4500" spc="-150">
                <a:solidFill>
                  <a:srgbClr val="000000"/>
                </a:solidFill>
                <a:latin typeface="Livvic"/>
                <a:ea typeface="+mn-lt"/>
                <a:cs typeface="+mn-lt"/>
              </a:rPr>
              <a:t>Learn from others and share your expertise</a:t>
            </a:r>
            <a:endParaRPr lang="en-GB" sz="4500" spc="-150">
              <a:solidFill>
                <a:srgbClr val="000000"/>
              </a:solidFill>
              <a:latin typeface="Livvic"/>
            </a:endParaRPr>
          </a:p>
        </p:txBody>
      </p:sp>
      <p:sp>
        <p:nvSpPr>
          <p:cNvPr id="15" name="Lorem ipsum dolor sit amet, consectetur adipiscing elit, sed do eiusmod tempor incididunt ut labore et dolore magna aliqua.">
            <a:extLst>
              <a:ext uri="{FF2B5EF4-FFF2-40B4-BE49-F238E27FC236}">
                <a16:creationId xmlns:a16="http://schemas.microsoft.com/office/drawing/2014/main" id="{3303DB01-87CB-47BA-ED79-9F2E5B67E91D}"/>
              </a:ext>
            </a:extLst>
          </p:cNvPr>
          <p:cNvSpPr txBox="1"/>
          <p:nvPr/>
        </p:nvSpPr>
        <p:spPr>
          <a:xfrm>
            <a:off x="18398906" y="7681202"/>
            <a:ext cx="4653279" cy="43499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nSpc>
                <a:spcPct val="100000"/>
              </a:lnSpc>
            </a:pPr>
            <a:r>
              <a:rPr lang="en-US" sz="4800" b="1" spc="-192">
                <a:solidFill>
                  <a:srgbClr val="2C3BE8"/>
                </a:solidFill>
                <a:latin typeface="Livvic" pitchFamily="2" charset="0"/>
                <a:sym typeface="Livvic SemiBold"/>
              </a:rPr>
              <a:t>4. Celebrate</a:t>
            </a:r>
            <a:endParaRPr lang="en-GB" sz="4800" b="1">
              <a:solidFill>
                <a:schemeClr val="accent6"/>
              </a:solidFill>
              <a:latin typeface="Livvic"/>
              <a:ea typeface="+mn-lt"/>
              <a:cs typeface="+mn-lt"/>
            </a:endParaRPr>
          </a:p>
          <a:p>
            <a:pPr>
              <a:lnSpc>
                <a:spcPct val="100000"/>
              </a:lnSpc>
            </a:pPr>
            <a:r>
              <a:rPr lang="en-GB" sz="4800" b="1">
                <a:solidFill>
                  <a:srgbClr val="EB196D"/>
                </a:solidFill>
                <a:latin typeface="Livvic"/>
                <a:ea typeface="+mn-lt"/>
                <a:cs typeface="+mn-lt"/>
              </a:rPr>
              <a:t>Live session 4</a:t>
            </a:r>
          </a:p>
          <a:p>
            <a:pPr>
              <a:lnSpc>
                <a:spcPct val="100000"/>
              </a:lnSpc>
            </a:pPr>
            <a:r>
              <a:rPr lang="en-GB" sz="4500" spc="-150">
                <a:solidFill>
                  <a:srgbClr val="000000"/>
                </a:solidFill>
                <a:latin typeface="Livvic"/>
                <a:ea typeface="+mn-lt"/>
                <a:cs typeface="+mn-lt"/>
              </a:rPr>
              <a:t>Share your stories of success and shape the future of your community</a:t>
            </a:r>
            <a:endParaRPr lang="en-GB" sz="4500" spc="-150">
              <a:solidFill>
                <a:srgbClr val="000000"/>
              </a:solidFill>
              <a:latin typeface="Livvic"/>
            </a:endParaRPr>
          </a:p>
        </p:txBody>
      </p:sp>
      <p:sp>
        <p:nvSpPr>
          <p:cNvPr id="16" name="Your Title…">
            <a:extLst>
              <a:ext uri="{FF2B5EF4-FFF2-40B4-BE49-F238E27FC236}">
                <a16:creationId xmlns:a16="http://schemas.microsoft.com/office/drawing/2014/main" id="{A5A30531-D4E6-ACAD-0D8B-82CC86DCA9EA}"/>
              </a:ext>
            </a:extLst>
          </p:cNvPr>
          <p:cNvSpPr txBox="1"/>
          <p:nvPr/>
        </p:nvSpPr>
        <p:spPr>
          <a:xfrm>
            <a:off x="1673371" y="1180264"/>
            <a:ext cx="18940386" cy="143218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p>
            <a:pPr marL="0" marR="0" lvl="0" indent="0" algn="l" defTabSz="2438337">
              <a:lnSpc>
                <a:spcPct val="90000"/>
              </a:lnSpc>
              <a:spcBef>
                <a:spcPts val="2400"/>
              </a:spcBef>
              <a:spcAft>
                <a:spcPts val="0"/>
              </a:spcAft>
              <a:buNone/>
              <a:tabLst/>
              <a:defRPr sz="6400" spc="-192">
                <a:solidFill>
                  <a:srgbClr val="2D283C"/>
                </a:solidFill>
                <a:latin typeface="Livvic SemiBold"/>
                <a:ea typeface="Livvic SemiBold"/>
                <a:cs typeface="Livvic SemiBold"/>
                <a:sym typeface="Livvic SemiBold"/>
              </a:defRPr>
            </a:pPr>
            <a:r>
              <a:rPr lang="en-US" sz="9600" spc="-300">
                <a:solidFill>
                  <a:srgbClr val="2C3BE8"/>
                </a:solidFill>
                <a:latin typeface="Livvic SemiBold"/>
                <a:sym typeface="Livvic SemiBold"/>
              </a:rPr>
              <a:t>Your Journey with Us</a:t>
            </a:r>
            <a:endParaRPr lang="en-US" sz="9600" spc="-300"/>
          </a:p>
        </p:txBody>
      </p:sp>
      <p:sp>
        <p:nvSpPr>
          <p:cNvPr id="3" name="TextBox 2">
            <a:extLst>
              <a:ext uri="{FF2B5EF4-FFF2-40B4-BE49-F238E27FC236}">
                <a16:creationId xmlns:a16="http://schemas.microsoft.com/office/drawing/2014/main" id="{C03424D6-C147-B2A5-181C-98060A401546}"/>
              </a:ext>
            </a:extLst>
          </p:cNvPr>
          <p:cNvSpPr txBox="1"/>
          <p:nvPr/>
        </p:nvSpPr>
        <p:spPr>
          <a:xfrm>
            <a:off x="1673370" y="12561567"/>
            <a:ext cx="465328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a:lstStyle>
          <a:p>
            <a:pPr algn="l"/>
            <a:r>
              <a:rPr kumimoji="0" lang="en-US" b="0" i="0" u="none" strike="noStrike" kern="1200" cap="none" spc="0" normalizeH="0" baseline="0" noProof="0">
                <a:ln>
                  <a:noFill/>
                </a:ln>
                <a:solidFill>
                  <a:schemeClr val="tx2">
                    <a:lumMod val="75000"/>
                  </a:schemeClr>
                </a:solidFill>
                <a:effectLst/>
                <a:uLnTx/>
                <a:uFillTx/>
                <a:latin typeface="Livvic"/>
                <a:ea typeface="+mn-ea"/>
                <a:cs typeface="+mn-cs"/>
              </a:rPr>
              <a:t>© </a:t>
            </a:r>
            <a:r>
              <a:rPr lang="en-US" err="1">
                <a:solidFill>
                  <a:schemeClr val="bg1">
                    <a:lumMod val="50000"/>
                  </a:schemeClr>
                </a:solidFill>
                <a:latin typeface="Livvic"/>
              </a:rPr>
              <a:t>PeerSphere</a:t>
            </a:r>
            <a:r>
              <a:rPr lang="en-US">
                <a:solidFill>
                  <a:schemeClr val="bg1">
                    <a:lumMod val="50000"/>
                  </a:schemeClr>
                </a:solidFill>
                <a:latin typeface="Livvic"/>
              </a:rPr>
              <a:t> 2024</a:t>
            </a:r>
          </a:p>
          <a:p>
            <a:pPr algn="l"/>
            <a:endParaRPr lang="en-CN" sz="3200" b="1" i="0" u="none" strike="noStrike" cap="none" spc="0" normalizeH="0" baseline="0">
              <a:ln>
                <a:noFill/>
              </a:ln>
              <a:solidFill>
                <a:srgbClr val="2C3BE8"/>
              </a:solidFill>
              <a:effectLst/>
              <a:uFillTx/>
              <a:latin typeface="Livvic"/>
            </a:endParaRPr>
          </a:p>
        </p:txBody>
      </p:sp>
      <p:sp>
        <p:nvSpPr>
          <p:cNvPr id="4" name="Your Title…">
            <a:extLst>
              <a:ext uri="{FF2B5EF4-FFF2-40B4-BE49-F238E27FC236}">
                <a16:creationId xmlns:a16="http://schemas.microsoft.com/office/drawing/2014/main" id="{A5353C11-0A83-F3AA-55C7-81CC53C3E913}"/>
              </a:ext>
            </a:extLst>
          </p:cNvPr>
          <p:cNvSpPr txBox="1"/>
          <p:nvPr/>
        </p:nvSpPr>
        <p:spPr>
          <a:xfrm>
            <a:off x="11796016" y="12421524"/>
            <a:ext cx="12560191" cy="10997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t">
            <a:spAutoFit/>
          </a:bodyPr>
          <a:lstStyle/>
          <a:p>
            <a:pPr algn="l">
              <a:lnSpc>
                <a:spcPct val="90000"/>
              </a:lnSpc>
              <a:spcBef>
                <a:spcPts val="2400"/>
              </a:spcBef>
              <a:defRPr sz="6400" spc="-192">
                <a:solidFill>
                  <a:srgbClr val="2D283C"/>
                </a:solidFill>
                <a:latin typeface="Livvic SemiBold"/>
                <a:ea typeface="Livvic SemiBold"/>
                <a:cs typeface="Livvic SemiBold"/>
                <a:sym typeface="Livvic SemiBold"/>
              </a:defRPr>
            </a:pPr>
            <a:r>
              <a:rPr lang="en-US" sz="7200" b="1" spc="-192" dirty="0">
                <a:solidFill>
                  <a:srgbClr val="2C3BE8"/>
                </a:solidFill>
                <a:latin typeface="Livvic"/>
                <a:sym typeface="Livvic SemiBold"/>
                <a:hlinkClick r:id="rId6"/>
              </a:rPr>
              <a:t>Click</a:t>
            </a:r>
            <a:r>
              <a:rPr lang="en-US" sz="7200" b="1" spc="-192" dirty="0">
                <a:solidFill>
                  <a:srgbClr val="2C3BE8"/>
                </a:solidFill>
                <a:latin typeface="Livvic"/>
                <a:sym typeface="Livvic SemiBold"/>
                <a:hlinkClick r:id="rId6">
                  <a:extLst>
                    <a:ext uri="{A12FA001-AC4F-418D-AE19-62706E023703}">
                      <ahyp:hlinkClr xmlns:ahyp="http://schemas.microsoft.com/office/drawing/2018/hyperlinkcolor" val="tx"/>
                    </a:ext>
                  </a:extLst>
                </a:hlinkClick>
              </a:rPr>
              <a:t> here to find out </a:t>
            </a:r>
            <a:r>
              <a:rPr lang="en-US" sz="7200" b="1" spc="-192" dirty="0">
                <a:solidFill>
                  <a:srgbClr val="2C3BE8"/>
                </a:solidFill>
                <a:latin typeface="Livvic"/>
                <a:sym typeface="Livvic SemiBold"/>
                <a:hlinkClick r:id="rId6"/>
              </a:rPr>
              <a:t>more </a:t>
            </a:r>
            <a:endParaRPr lang="en-US" sz="7200" b="1">
              <a:solidFill>
                <a:srgbClr val="2C3BE8"/>
              </a:solidFill>
              <a:latin typeface="Livvic"/>
            </a:endParaRPr>
          </a:p>
        </p:txBody>
      </p:sp>
    </p:spTree>
    <p:extLst>
      <p:ext uri="{BB962C8B-B14F-4D97-AF65-F5344CB8AC3E}">
        <p14:creationId xmlns:p14="http://schemas.microsoft.com/office/powerpoint/2010/main" val="104419566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descr="Immagine">
            <a:extLst>
              <a:ext uri="{FF2B5EF4-FFF2-40B4-BE49-F238E27FC236}">
                <a16:creationId xmlns:a16="http://schemas.microsoft.com/office/drawing/2014/main" id="{BEED101D-86C3-158E-7A37-61D1BDFF9343}"/>
              </a:ext>
            </a:extLst>
          </p:cNvPr>
          <p:cNvPicPr>
            <a:picLocks noChangeAspect="1"/>
          </p:cNvPicPr>
          <p:nvPr/>
        </p:nvPicPr>
        <p:blipFill>
          <a:blip r:embed="rId3"/>
          <a:stretch>
            <a:fillRect/>
          </a:stretch>
        </p:blipFill>
        <p:spPr>
          <a:xfrm>
            <a:off x="590868" y="633952"/>
            <a:ext cx="676614" cy="635002"/>
          </a:xfrm>
          <a:prstGeom prst="rect">
            <a:avLst/>
          </a:prstGeom>
          <a:ln w="12700">
            <a:miter lim="400000"/>
          </a:ln>
        </p:spPr>
      </p:pic>
      <p:pic>
        <p:nvPicPr>
          <p:cNvPr id="12" name="Immagine" descr="Immagine">
            <a:extLst>
              <a:ext uri="{FF2B5EF4-FFF2-40B4-BE49-F238E27FC236}">
                <a16:creationId xmlns:a16="http://schemas.microsoft.com/office/drawing/2014/main" id="{84A951C5-0EA5-0C8F-AC16-1DE71E39C155}"/>
              </a:ext>
            </a:extLst>
          </p:cNvPr>
          <p:cNvPicPr>
            <a:picLocks noChangeAspect="1"/>
          </p:cNvPicPr>
          <p:nvPr/>
        </p:nvPicPr>
        <p:blipFill>
          <a:blip r:embed="rId4"/>
          <a:stretch>
            <a:fillRect/>
          </a:stretch>
        </p:blipFill>
        <p:spPr>
          <a:xfrm rot="480000">
            <a:off x="20606078" y="258383"/>
            <a:ext cx="1882593" cy="1382019"/>
          </a:xfrm>
          <a:prstGeom prst="rect">
            <a:avLst/>
          </a:prstGeom>
          <a:ln w="12700">
            <a:miter lim="400000"/>
          </a:ln>
        </p:spPr>
      </p:pic>
      <p:sp>
        <p:nvSpPr>
          <p:cNvPr id="3" name="TextBox 2">
            <a:extLst>
              <a:ext uri="{FF2B5EF4-FFF2-40B4-BE49-F238E27FC236}">
                <a16:creationId xmlns:a16="http://schemas.microsoft.com/office/drawing/2014/main" id="{3F19C1E0-86A9-AF2E-EDC4-80895CFB6350}"/>
              </a:ext>
            </a:extLst>
          </p:cNvPr>
          <p:cNvSpPr txBox="1"/>
          <p:nvPr/>
        </p:nvSpPr>
        <p:spPr>
          <a:xfrm>
            <a:off x="1673370" y="12561567"/>
            <a:ext cx="465328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a:lstStyle>
          <a:p>
            <a:pPr algn="l"/>
            <a:r>
              <a:rPr kumimoji="0" lang="en-US" b="0" i="0" u="none" strike="noStrike" kern="1200" cap="none" spc="0" normalizeH="0" baseline="0" noProof="0">
                <a:ln>
                  <a:noFill/>
                </a:ln>
                <a:solidFill>
                  <a:schemeClr val="tx2">
                    <a:lumMod val="75000"/>
                  </a:schemeClr>
                </a:solidFill>
                <a:effectLst/>
                <a:uLnTx/>
                <a:uFillTx/>
                <a:latin typeface="Livvic"/>
                <a:ea typeface="+mn-ea"/>
                <a:cs typeface="+mn-cs"/>
              </a:rPr>
              <a:t>© </a:t>
            </a:r>
            <a:r>
              <a:rPr lang="en-US" err="1">
                <a:solidFill>
                  <a:schemeClr val="bg1">
                    <a:lumMod val="50000"/>
                  </a:schemeClr>
                </a:solidFill>
                <a:latin typeface="Livvic"/>
              </a:rPr>
              <a:t>PeerSphere</a:t>
            </a:r>
            <a:r>
              <a:rPr lang="en-US">
                <a:solidFill>
                  <a:schemeClr val="bg1">
                    <a:lumMod val="50000"/>
                  </a:schemeClr>
                </a:solidFill>
                <a:latin typeface="Livvic"/>
              </a:rPr>
              <a:t> 2024</a:t>
            </a:r>
          </a:p>
          <a:p>
            <a:pPr algn="l"/>
            <a:endParaRPr lang="en-CN" sz="3200" b="1" i="0" u="none" strike="noStrike" cap="none" spc="0" normalizeH="0" baseline="0">
              <a:ln>
                <a:noFill/>
              </a:ln>
              <a:solidFill>
                <a:srgbClr val="2C3BE8"/>
              </a:solidFill>
              <a:effectLst/>
              <a:uFillTx/>
              <a:latin typeface="Livvic"/>
            </a:endParaRPr>
          </a:p>
        </p:txBody>
      </p:sp>
      <p:pic>
        <p:nvPicPr>
          <p:cNvPr id="5" name="Picture 4" descr="A person giving a presentation&#10;&#10;Description automatically generated">
            <a:extLst>
              <a:ext uri="{FF2B5EF4-FFF2-40B4-BE49-F238E27FC236}">
                <a16:creationId xmlns:a16="http://schemas.microsoft.com/office/drawing/2014/main" id="{0FD9E035-FBBD-F1B0-0B0C-7A6F332C7CC4}"/>
              </a:ext>
            </a:extLst>
          </p:cNvPr>
          <p:cNvPicPr>
            <a:picLocks noChangeAspect="1"/>
          </p:cNvPicPr>
          <p:nvPr/>
        </p:nvPicPr>
        <p:blipFill>
          <a:blip r:embed="rId5"/>
          <a:stretch>
            <a:fillRect/>
          </a:stretch>
        </p:blipFill>
        <p:spPr>
          <a:xfrm>
            <a:off x="2568022" y="1404929"/>
            <a:ext cx="19289652" cy="109097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Your Title…">
            <a:extLst>
              <a:ext uri="{FF2B5EF4-FFF2-40B4-BE49-F238E27FC236}">
                <a16:creationId xmlns:a16="http://schemas.microsoft.com/office/drawing/2014/main" id="{3407A917-B480-8C30-4724-C673DC702511}"/>
              </a:ext>
            </a:extLst>
          </p:cNvPr>
          <p:cNvSpPr txBox="1"/>
          <p:nvPr/>
        </p:nvSpPr>
        <p:spPr>
          <a:xfrm>
            <a:off x="3664491" y="9859627"/>
            <a:ext cx="15480068" cy="210314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t">
            <a:spAutoFit/>
          </a:bodyPr>
          <a:lstStyle/>
          <a:p>
            <a:pPr algn="l">
              <a:spcBef>
                <a:spcPts val="2400"/>
              </a:spcBef>
              <a:defRPr sz="6400" spc="-192">
                <a:solidFill>
                  <a:srgbClr val="2D283C"/>
                </a:solidFill>
                <a:latin typeface="Livvic SemiBold"/>
                <a:ea typeface="Livvic SemiBold"/>
                <a:cs typeface="Livvic SemiBold"/>
                <a:sym typeface="Livvic SemiBold"/>
              </a:defRPr>
            </a:pPr>
            <a:r>
              <a:rPr lang="en-US" sz="6500" dirty="0">
                <a:solidFill>
                  <a:srgbClr val="2C3BE8"/>
                </a:solidFill>
                <a:hlinkClick r:id="rId6">
                  <a:extLst>
                    <a:ext uri="{A12FA001-AC4F-418D-AE19-62706E023703}">
                      <ahyp:hlinkClr xmlns:ahyp="http://schemas.microsoft.com/office/drawing/2018/hyperlinkcolor" val="tx"/>
                    </a:ext>
                  </a:extLst>
                </a:hlinkClick>
              </a:rPr>
              <a:t>Click to watch what else we include in your membership</a:t>
            </a:r>
            <a:endParaRPr lang="en-US" sz="6500">
              <a:solidFill>
                <a:srgbClr val="2C3BE8"/>
              </a:solidFill>
              <a:hlinkClick r:id="rId6">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75014547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descr="Immagine">
            <a:extLst>
              <a:ext uri="{FF2B5EF4-FFF2-40B4-BE49-F238E27FC236}">
                <a16:creationId xmlns:a16="http://schemas.microsoft.com/office/drawing/2014/main" id="{BEED101D-86C3-158E-7A37-61D1BDFF9343}"/>
              </a:ext>
            </a:extLst>
          </p:cNvPr>
          <p:cNvPicPr>
            <a:picLocks noChangeAspect="1"/>
          </p:cNvPicPr>
          <p:nvPr/>
        </p:nvPicPr>
        <p:blipFill>
          <a:blip r:embed="rId3"/>
          <a:stretch>
            <a:fillRect/>
          </a:stretch>
        </p:blipFill>
        <p:spPr>
          <a:xfrm>
            <a:off x="590868" y="633952"/>
            <a:ext cx="676614" cy="635002"/>
          </a:xfrm>
          <a:prstGeom prst="rect">
            <a:avLst/>
          </a:prstGeom>
          <a:ln w="12700">
            <a:miter lim="400000"/>
          </a:ln>
        </p:spPr>
      </p:pic>
      <p:pic>
        <p:nvPicPr>
          <p:cNvPr id="12" name="Immagine" descr="Immagine">
            <a:extLst>
              <a:ext uri="{FF2B5EF4-FFF2-40B4-BE49-F238E27FC236}">
                <a16:creationId xmlns:a16="http://schemas.microsoft.com/office/drawing/2014/main" id="{84A951C5-0EA5-0C8F-AC16-1DE71E39C155}"/>
              </a:ext>
            </a:extLst>
          </p:cNvPr>
          <p:cNvPicPr>
            <a:picLocks noChangeAspect="1"/>
          </p:cNvPicPr>
          <p:nvPr/>
        </p:nvPicPr>
        <p:blipFill>
          <a:blip r:embed="rId4"/>
          <a:stretch>
            <a:fillRect/>
          </a:stretch>
        </p:blipFill>
        <p:spPr>
          <a:xfrm>
            <a:off x="21449041" y="856571"/>
            <a:ext cx="2313913" cy="1694508"/>
          </a:xfrm>
          <a:prstGeom prst="rect">
            <a:avLst/>
          </a:prstGeom>
          <a:ln w="12700">
            <a:miter lim="400000"/>
          </a:ln>
        </p:spPr>
      </p:pic>
      <p:sp>
        <p:nvSpPr>
          <p:cNvPr id="2" name="Lorem ipsum dolor sit amet, consectetur adipiscing elit, sed do eiusmod tempor incididunt ut labore et dolore magna aliqua.">
            <a:extLst>
              <a:ext uri="{FF2B5EF4-FFF2-40B4-BE49-F238E27FC236}">
                <a16:creationId xmlns:a16="http://schemas.microsoft.com/office/drawing/2014/main" id="{B0DD084D-3A50-2A4A-F6BB-602DF198496B}"/>
              </a:ext>
            </a:extLst>
          </p:cNvPr>
          <p:cNvSpPr txBox="1"/>
          <p:nvPr/>
        </p:nvSpPr>
        <p:spPr>
          <a:xfrm>
            <a:off x="1673370" y="3185229"/>
            <a:ext cx="14109969" cy="7673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r>
              <a:rPr lang="en-US" sz="5400" b="1" spc="-192">
                <a:solidFill>
                  <a:srgbClr val="2C3BE8"/>
                </a:solidFill>
                <a:latin typeface="Livvic" pitchFamily="2" charset="0"/>
                <a:sym typeface="Livvic SemiBold"/>
              </a:rPr>
              <a:t>With opportunities to dive deeper …</a:t>
            </a:r>
          </a:p>
        </p:txBody>
      </p:sp>
      <p:sp>
        <p:nvSpPr>
          <p:cNvPr id="3" name="Your Title…">
            <a:extLst>
              <a:ext uri="{FF2B5EF4-FFF2-40B4-BE49-F238E27FC236}">
                <a16:creationId xmlns:a16="http://schemas.microsoft.com/office/drawing/2014/main" id="{569EA5A1-138F-42C4-7F4E-EB565A5C71FD}"/>
              </a:ext>
            </a:extLst>
          </p:cNvPr>
          <p:cNvSpPr txBox="1"/>
          <p:nvPr/>
        </p:nvSpPr>
        <p:spPr>
          <a:xfrm>
            <a:off x="1996969" y="2966650"/>
            <a:ext cx="16515238" cy="8504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p>
            <a:pPr algn="l">
              <a:lnSpc>
                <a:spcPct val="90000"/>
              </a:lnSpc>
              <a:spcBef>
                <a:spcPts val="2400"/>
              </a:spcBef>
              <a:defRPr sz="6400" spc="-192">
                <a:solidFill>
                  <a:srgbClr val="2D283C"/>
                </a:solidFill>
                <a:latin typeface="Livvic SemiBold"/>
                <a:ea typeface="Livvic SemiBold"/>
                <a:cs typeface="Livvic SemiBold"/>
                <a:sym typeface="Livvic SemiBold"/>
              </a:defRPr>
            </a:pPr>
            <a:endParaRPr lang="en-US" sz="5400">
              <a:latin typeface="Livvic" pitchFamily="2" charset="0"/>
            </a:endParaRPr>
          </a:p>
        </p:txBody>
      </p:sp>
      <p:sp>
        <p:nvSpPr>
          <p:cNvPr id="9" name="Your Title…">
            <a:extLst>
              <a:ext uri="{FF2B5EF4-FFF2-40B4-BE49-F238E27FC236}">
                <a16:creationId xmlns:a16="http://schemas.microsoft.com/office/drawing/2014/main" id="{AF030E06-3FE0-6606-F779-D90BE0DD4EAC}"/>
              </a:ext>
            </a:extLst>
          </p:cNvPr>
          <p:cNvSpPr txBox="1"/>
          <p:nvPr/>
        </p:nvSpPr>
        <p:spPr>
          <a:xfrm>
            <a:off x="1673371" y="1180264"/>
            <a:ext cx="16515238" cy="143218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p>
            <a:pPr marL="0" marR="0" lvl="0" indent="0" algn="l" defTabSz="2438337">
              <a:lnSpc>
                <a:spcPct val="90000"/>
              </a:lnSpc>
              <a:spcBef>
                <a:spcPts val="2400"/>
              </a:spcBef>
              <a:spcAft>
                <a:spcPts val="0"/>
              </a:spcAft>
              <a:buNone/>
              <a:tabLst/>
              <a:defRPr sz="6400" spc="-192">
                <a:solidFill>
                  <a:srgbClr val="2D283C"/>
                </a:solidFill>
                <a:latin typeface="Livvic SemiBold"/>
                <a:ea typeface="Livvic SemiBold"/>
                <a:cs typeface="Livvic SemiBold"/>
                <a:sym typeface="Livvic SemiBold"/>
              </a:defRPr>
            </a:pPr>
            <a:r>
              <a:rPr lang="en-US" sz="9600" spc="-300">
                <a:solidFill>
                  <a:srgbClr val="2C3BE8"/>
                </a:solidFill>
                <a:latin typeface="Livvic SemiBold"/>
                <a:sym typeface="Livvic SemiBold"/>
              </a:rPr>
              <a:t>There’s so much more…</a:t>
            </a:r>
            <a:endParaRPr lang="en-US" sz="9600" spc="-300"/>
          </a:p>
        </p:txBody>
      </p:sp>
      <p:sp>
        <p:nvSpPr>
          <p:cNvPr id="5" name="TextBox 4">
            <a:extLst>
              <a:ext uri="{FF2B5EF4-FFF2-40B4-BE49-F238E27FC236}">
                <a16:creationId xmlns:a16="http://schemas.microsoft.com/office/drawing/2014/main" id="{8C21FF6B-28BA-2F12-5D80-EE1B409BAD56}"/>
              </a:ext>
            </a:extLst>
          </p:cNvPr>
          <p:cNvSpPr txBox="1"/>
          <p:nvPr/>
        </p:nvSpPr>
        <p:spPr>
          <a:xfrm>
            <a:off x="1673370" y="12561567"/>
            <a:ext cx="465328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a:lstStyle>
          <a:p>
            <a:pPr algn="l"/>
            <a:r>
              <a:rPr kumimoji="0" lang="en-US" b="0" i="0" u="none" strike="noStrike" kern="1200" cap="none" spc="0" normalizeH="0" baseline="0" noProof="0">
                <a:ln>
                  <a:noFill/>
                </a:ln>
                <a:solidFill>
                  <a:schemeClr val="tx2">
                    <a:lumMod val="75000"/>
                  </a:schemeClr>
                </a:solidFill>
                <a:effectLst/>
                <a:uLnTx/>
                <a:uFillTx/>
                <a:latin typeface="Livvic"/>
                <a:ea typeface="+mn-ea"/>
                <a:cs typeface="+mn-cs"/>
              </a:rPr>
              <a:t>© </a:t>
            </a:r>
            <a:r>
              <a:rPr lang="en-US" err="1">
                <a:solidFill>
                  <a:schemeClr val="bg1">
                    <a:lumMod val="50000"/>
                  </a:schemeClr>
                </a:solidFill>
                <a:latin typeface="Livvic"/>
              </a:rPr>
              <a:t>PeerSphere</a:t>
            </a:r>
            <a:r>
              <a:rPr lang="en-US">
                <a:solidFill>
                  <a:schemeClr val="bg1">
                    <a:lumMod val="50000"/>
                  </a:schemeClr>
                </a:solidFill>
                <a:latin typeface="Livvic"/>
              </a:rPr>
              <a:t> 2024</a:t>
            </a:r>
          </a:p>
          <a:p>
            <a:pPr algn="l"/>
            <a:endParaRPr lang="en-CN" sz="3200" b="1" i="0" u="none" strike="noStrike" cap="none" spc="0" normalizeH="0" baseline="0">
              <a:ln>
                <a:noFill/>
              </a:ln>
              <a:solidFill>
                <a:srgbClr val="2C3BE8"/>
              </a:solidFill>
              <a:effectLst/>
              <a:uFillTx/>
              <a:latin typeface="Livvic"/>
            </a:endParaRPr>
          </a:p>
        </p:txBody>
      </p:sp>
      <p:pic>
        <p:nvPicPr>
          <p:cNvPr id="1026" name="Picture 2" descr="A group of people holding a computer&#10;&#10;Description automatically generated">
            <a:extLst>
              <a:ext uri="{FF2B5EF4-FFF2-40B4-BE49-F238E27FC236}">
                <a16:creationId xmlns:a16="http://schemas.microsoft.com/office/drawing/2014/main" id="{6563262B-5DF0-C188-8630-80418E4C89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3370" y="4770466"/>
            <a:ext cx="2752186" cy="27521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 person holding a megaphone to another person&#10;&#10;Description automatically generated">
            <a:extLst>
              <a:ext uri="{FF2B5EF4-FFF2-40B4-BE49-F238E27FC236}">
                <a16:creationId xmlns:a16="http://schemas.microsoft.com/office/drawing/2014/main" id="{1DA249E1-18E7-9047-F0E2-9538BCDB40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0" y="4770466"/>
            <a:ext cx="2752186" cy="27521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person holding a book&#10;&#10;Description automatically generated">
            <a:extLst>
              <a:ext uri="{FF2B5EF4-FFF2-40B4-BE49-F238E27FC236}">
                <a16:creationId xmlns:a16="http://schemas.microsoft.com/office/drawing/2014/main" id="{467A7324-F392-06A0-7593-D4BC3584C7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3370" y="8309108"/>
            <a:ext cx="2752186" cy="275218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 cartoon of a person holding two circles&#10;&#10;Description automatically generated">
            <a:extLst>
              <a:ext uri="{FF2B5EF4-FFF2-40B4-BE49-F238E27FC236}">
                <a16:creationId xmlns:a16="http://schemas.microsoft.com/office/drawing/2014/main" id="{B095506E-6F97-9A29-978A-CAB5B389BD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0" y="8309108"/>
            <a:ext cx="2752186" cy="2752186"/>
          </a:xfrm>
          <a:prstGeom prst="rect">
            <a:avLst/>
          </a:prstGeom>
          <a:noFill/>
          <a:extLst>
            <a:ext uri="{909E8E84-426E-40DD-AFC4-6F175D3DCCD1}">
              <a14:hiddenFill xmlns:a14="http://schemas.microsoft.com/office/drawing/2010/main">
                <a:solidFill>
                  <a:srgbClr val="FFFFFF"/>
                </a:solidFill>
              </a14:hiddenFill>
            </a:ext>
          </a:extLst>
        </p:spPr>
      </p:pic>
      <p:sp>
        <p:nvSpPr>
          <p:cNvPr id="4" name="Lorem ipsum dolor sit amet, consectetur adipiscing elit, sed do eiusmod tempor incididunt ut labore et dolore magna aliqua.">
            <a:extLst>
              <a:ext uri="{FF2B5EF4-FFF2-40B4-BE49-F238E27FC236}">
                <a16:creationId xmlns:a16="http://schemas.microsoft.com/office/drawing/2014/main" id="{324148D1-7C24-A832-4F5D-D8A6D9792DE7}"/>
              </a:ext>
            </a:extLst>
          </p:cNvPr>
          <p:cNvSpPr txBox="1"/>
          <p:nvPr/>
        </p:nvSpPr>
        <p:spPr>
          <a:xfrm>
            <a:off x="4866685" y="4918018"/>
            <a:ext cx="6373744" cy="24570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nSpc>
                <a:spcPct val="100000"/>
              </a:lnSpc>
            </a:pPr>
            <a:r>
              <a:rPr lang="en-GB" sz="4800" b="1" spc="-150" dirty="0">
                <a:solidFill>
                  <a:srgbClr val="EB196D"/>
                </a:solidFill>
                <a:latin typeface="Livvic"/>
                <a:ea typeface="+mn-lt"/>
                <a:cs typeface="+mn-lt"/>
                <a:hlinkClick r:id="rId9">
                  <a:extLst>
                    <a:ext uri="{A12FA001-AC4F-418D-AE19-62706E023703}">
                      <ahyp:hlinkClr xmlns:ahyp="http://schemas.microsoft.com/office/drawing/2018/hyperlinkcolor" val="tx"/>
                    </a:ext>
                  </a:extLst>
                </a:hlinkClick>
              </a:rPr>
              <a:t>Peer Coaching</a:t>
            </a:r>
            <a:endParaRPr lang="en-GB" sz="4800" spc="-150" dirty="0">
              <a:solidFill>
                <a:srgbClr val="EB196D"/>
              </a:solidFill>
              <a:latin typeface="Livvic"/>
              <a:ea typeface="+mn-lt"/>
              <a:cs typeface="+mn-lt"/>
              <a:hlinkClick r:id="rId9">
                <a:extLst>
                  <a:ext uri="{A12FA001-AC4F-418D-AE19-62706E023703}">
                    <ahyp:hlinkClr xmlns:ahyp="http://schemas.microsoft.com/office/drawing/2018/hyperlinkcolor" val="tx"/>
                  </a:ext>
                </a:extLst>
              </a:hlinkClick>
            </a:endParaRPr>
          </a:p>
          <a:p>
            <a:pPr>
              <a:lnSpc>
                <a:spcPct val="100000"/>
              </a:lnSpc>
            </a:pPr>
            <a:r>
              <a:rPr lang="en-GB" sz="3500" spc="-150" dirty="0">
                <a:solidFill>
                  <a:srgbClr val="000000"/>
                </a:solidFill>
                <a:latin typeface="Livvic"/>
                <a:ea typeface="+mn-lt"/>
                <a:cs typeface="+mn-lt"/>
              </a:rPr>
              <a:t>Pair up with another PeerSphere member and apply our coaching model to help you grow</a:t>
            </a:r>
            <a:endParaRPr lang="en-GB" sz="3500" spc="-150" dirty="0">
              <a:solidFill>
                <a:srgbClr val="000000"/>
              </a:solidFill>
              <a:latin typeface="Livvic"/>
            </a:endParaRPr>
          </a:p>
        </p:txBody>
      </p:sp>
      <p:sp>
        <p:nvSpPr>
          <p:cNvPr id="6" name="Lorem ipsum dolor sit amet, consectetur adipiscing elit, sed do eiusmod tempor incididunt ut labore et dolore magna aliqua.">
            <a:extLst>
              <a:ext uri="{FF2B5EF4-FFF2-40B4-BE49-F238E27FC236}">
                <a16:creationId xmlns:a16="http://schemas.microsoft.com/office/drawing/2014/main" id="{AC06C1FA-AD72-B3B9-7A85-2E97BEEB07E9}"/>
              </a:ext>
            </a:extLst>
          </p:cNvPr>
          <p:cNvSpPr txBox="1"/>
          <p:nvPr/>
        </p:nvSpPr>
        <p:spPr>
          <a:xfrm>
            <a:off x="15325335" y="4918017"/>
            <a:ext cx="6373744" cy="19184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nSpc>
                <a:spcPct val="100000"/>
              </a:lnSpc>
            </a:pPr>
            <a:r>
              <a:rPr lang="en-GB" sz="4800" b="1" spc="-150" dirty="0">
                <a:solidFill>
                  <a:srgbClr val="EB196D"/>
                </a:solidFill>
                <a:latin typeface="Livvic"/>
                <a:ea typeface="+mn-lt"/>
                <a:cs typeface="+mn-lt"/>
                <a:hlinkClick r:id="rId10">
                  <a:extLst>
                    <a:ext uri="{A12FA001-AC4F-418D-AE19-62706E023703}">
                      <ahyp:hlinkClr xmlns:ahyp="http://schemas.microsoft.com/office/drawing/2018/hyperlinkcolor" val="tx"/>
                    </a:ext>
                  </a:extLst>
                </a:hlinkClick>
              </a:rPr>
              <a:t>Peer-to-Peer Events</a:t>
            </a:r>
            <a:endParaRPr lang="en-GB" sz="4800" spc="-150">
              <a:solidFill>
                <a:srgbClr val="EB196D"/>
              </a:solidFill>
              <a:latin typeface="Livvic"/>
              <a:ea typeface="+mn-lt"/>
              <a:cs typeface="+mn-lt"/>
              <a:hlinkClick r:id="rId10">
                <a:extLst>
                  <a:ext uri="{A12FA001-AC4F-418D-AE19-62706E023703}">
                    <ahyp:hlinkClr xmlns:ahyp="http://schemas.microsoft.com/office/drawing/2018/hyperlinkcolor" val="tx"/>
                  </a:ext>
                </a:extLst>
              </a:hlinkClick>
            </a:endParaRPr>
          </a:p>
          <a:p>
            <a:pPr>
              <a:lnSpc>
                <a:spcPct val="100000"/>
              </a:lnSpc>
            </a:pPr>
            <a:r>
              <a:rPr lang="en-GB" sz="3500" spc="-150" dirty="0">
                <a:solidFill>
                  <a:srgbClr val="000000"/>
                </a:solidFill>
                <a:latin typeface="Livvic"/>
                <a:ea typeface="+mn-lt"/>
                <a:cs typeface="+mn-lt"/>
              </a:rPr>
              <a:t>Face to face events every month in cities across China and East Asia</a:t>
            </a:r>
            <a:endParaRPr lang="en-GB" sz="3500" spc="-150" dirty="0">
              <a:solidFill>
                <a:srgbClr val="000000"/>
              </a:solidFill>
              <a:latin typeface="Livvic"/>
            </a:endParaRPr>
          </a:p>
        </p:txBody>
      </p:sp>
      <p:sp>
        <p:nvSpPr>
          <p:cNvPr id="8" name="Lorem ipsum dolor sit amet, consectetur adipiscing elit, sed do eiusmod tempor incididunt ut labore et dolore magna aliqua.">
            <a:extLst>
              <a:ext uri="{FF2B5EF4-FFF2-40B4-BE49-F238E27FC236}">
                <a16:creationId xmlns:a16="http://schemas.microsoft.com/office/drawing/2014/main" id="{E7F44BC7-12D2-9BA2-433C-C9214C7F1109}"/>
              </a:ext>
            </a:extLst>
          </p:cNvPr>
          <p:cNvSpPr txBox="1"/>
          <p:nvPr/>
        </p:nvSpPr>
        <p:spPr>
          <a:xfrm>
            <a:off x="4866684" y="8087328"/>
            <a:ext cx="6730583" cy="3934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nSpc>
                <a:spcPct val="100000"/>
              </a:lnSpc>
            </a:pPr>
            <a:r>
              <a:rPr lang="en-GB" sz="4800" b="1" spc="-150">
                <a:solidFill>
                  <a:srgbClr val="EB196D"/>
                </a:solidFill>
                <a:latin typeface="Livvic"/>
                <a:ea typeface="+mn-lt"/>
                <a:cs typeface="+mn-lt"/>
              </a:rPr>
              <a:t>Inter-community Webinars &amp; Networking</a:t>
            </a:r>
          </a:p>
          <a:p>
            <a:pPr>
              <a:lnSpc>
                <a:spcPct val="100000"/>
              </a:lnSpc>
            </a:pPr>
            <a:r>
              <a:rPr lang="en-GB" sz="3500" spc="-150">
                <a:solidFill>
                  <a:srgbClr val="000000"/>
                </a:solidFill>
                <a:latin typeface="Livvic"/>
                <a:ea typeface="+mn-lt"/>
                <a:cs typeface="+mn-lt"/>
              </a:rPr>
              <a:t>Hear from experts on important topics and connect with peers from all of our communities</a:t>
            </a:r>
            <a:endParaRPr lang="en-GB" sz="3500" spc="-150">
              <a:solidFill>
                <a:srgbClr val="000000"/>
              </a:solidFill>
              <a:latin typeface="Livvic"/>
            </a:endParaRPr>
          </a:p>
        </p:txBody>
      </p:sp>
      <p:sp>
        <p:nvSpPr>
          <p:cNvPr id="10" name="Lorem ipsum dolor sit amet, consectetur adipiscing elit, sed do eiusmod tempor incididunt ut labore et dolore magna aliqua.">
            <a:extLst>
              <a:ext uri="{FF2B5EF4-FFF2-40B4-BE49-F238E27FC236}">
                <a16:creationId xmlns:a16="http://schemas.microsoft.com/office/drawing/2014/main" id="{3671F6BF-ADC0-938D-AFBA-8AD7305F90F4}"/>
              </a:ext>
            </a:extLst>
          </p:cNvPr>
          <p:cNvSpPr txBox="1"/>
          <p:nvPr/>
        </p:nvSpPr>
        <p:spPr>
          <a:xfrm>
            <a:off x="15325335" y="8724422"/>
            <a:ext cx="6373744" cy="24570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nSpc>
                <a:spcPct val="100000"/>
              </a:lnSpc>
            </a:pPr>
            <a:r>
              <a:rPr lang="en-GB" sz="4800" b="1" spc="-150" dirty="0">
                <a:solidFill>
                  <a:srgbClr val="EB196D"/>
                </a:solidFill>
                <a:latin typeface="Livvic"/>
                <a:ea typeface="+mn-lt"/>
                <a:cs typeface="+mn-lt"/>
                <a:hlinkClick r:id="rId11">
                  <a:extLst>
                    <a:ext uri="{A12FA001-AC4F-418D-AE19-62706E023703}">
                      <ahyp:hlinkClr xmlns:ahyp="http://schemas.microsoft.com/office/drawing/2018/hyperlinkcolor" val="tx"/>
                    </a:ext>
                  </a:extLst>
                </a:hlinkClick>
              </a:rPr>
              <a:t>Conferences</a:t>
            </a:r>
            <a:endParaRPr lang="en-GB" sz="4800" spc="-150">
              <a:solidFill>
                <a:srgbClr val="EB196D"/>
              </a:solidFill>
              <a:latin typeface="Livvic"/>
              <a:ea typeface="+mn-lt"/>
              <a:cs typeface="+mn-lt"/>
              <a:hlinkClick r:id="" action="ppaction://noaction">
                <a:extLst>
                  <a:ext uri="{A12FA001-AC4F-418D-AE19-62706E023703}">
                    <ahyp:hlinkClr xmlns:ahyp="http://schemas.microsoft.com/office/drawing/2018/hyperlinkcolor" val="tx"/>
                  </a:ext>
                </a:extLst>
              </a:hlinkClick>
            </a:endParaRPr>
          </a:p>
          <a:p>
            <a:pPr>
              <a:lnSpc>
                <a:spcPct val="100000"/>
              </a:lnSpc>
            </a:pPr>
            <a:r>
              <a:rPr lang="en-GB" sz="3500" spc="-150" dirty="0">
                <a:solidFill>
                  <a:srgbClr val="000000"/>
                </a:solidFill>
                <a:latin typeface="Livvic"/>
                <a:ea typeface="+mn-lt"/>
                <a:cs typeface="+mn-lt"/>
              </a:rPr>
              <a:t>Free virtual access to conferences for Teaching Assistants and Non-Teaching Staff</a:t>
            </a:r>
            <a:endParaRPr lang="en-GB" sz="3500" spc="-150" dirty="0">
              <a:solidFill>
                <a:srgbClr val="000000"/>
              </a:solidFill>
              <a:latin typeface="Livvic"/>
            </a:endParaRPr>
          </a:p>
        </p:txBody>
      </p:sp>
    </p:spTree>
    <p:extLst>
      <p:ext uri="{BB962C8B-B14F-4D97-AF65-F5344CB8AC3E}">
        <p14:creationId xmlns:p14="http://schemas.microsoft.com/office/powerpoint/2010/main" val="221282577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descr="Immagine">
            <a:extLst>
              <a:ext uri="{FF2B5EF4-FFF2-40B4-BE49-F238E27FC236}">
                <a16:creationId xmlns:a16="http://schemas.microsoft.com/office/drawing/2014/main" id="{BEED101D-86C3-158E-7A37-61D1BDFF9343}"/>
              </a:ext>
            </a:extLst>
          </p:cNvPr>
          <p:cNvPicPr>
            <a:picLocks noChangeAspect="1"/>
          </p:cNvPicPr>
          <p:nvPr/>
        </p:nvPicPr>
        <p:blipFill>
          <a:blip r:embed="rId3"/>
          <a:stretch>
            <a:fillRect/>
          </a:stretch>
        </p:blipFill>
        <p:spPr>
          <a:xfrm>
            <a:off x="590868" y="633952"/>
            <a:ext cx="676614" cy="635002"/>
          </a:xfrm>
          <a:prstGeom prst="rect">
            <a:avLst/>
          </a:prstGeom>
          <a:ln w="12700">
            <a:miter lim="400000"/>
          </a:ln>
        </p:spPr>
      </p:pic>
      <p:pic>
        <p:nvPicPr>
          <p:cNvPr id="12" name="Immagine" descr="Immagine">
            <a:extLst>
              <a:ext uri="{FF2B5EF4-FFF2-40B4-BE49-F238E27FC236}">
                <a16:creationId xmlns:a16="http://schemas.microsoft.com/office/drawing/2014/main" id="{84A951C5-0EA5-0C8F-AC16-1DE71E39C155}"/>
              </a:ext>
            </a:extLst>
          </p:cNvPr>
          <p:cNvPicPr>
            <a:picLocks noChangeAspect="1"/>
          </p:cNvPicPr>
          <p:nvPr/>
        </p:nvPicPr>
        <p:blipFill>
          <a:blip r:embed="rId4"/>
          <a:stretch>
            <a:fillRect/>
          </a:stretch>
        </p:blipFill>
        <p:spPr>
          <a:xfrm>
            <a:off x="14291003" y="4449023"/>
            <a:ext cx="982510" cy="713124"/>
          </a:xfrm>
          <a:prstGeom prst="rect">
            <a:avLst/>
          </a:prstGeom>
          <a:ln w="12700">
            <a:miter lim="400000"/>
          </a:ln>
        </p:spPr>
      </p:pic>
      <p:sp>
        <p:nvSpPr>
          <p:cNvPr id="3" name="TextBox 2">
            <a:extLst>
              <a:ext uri="{FF2B5EF4-FFF2-40B4-BE49-F238E27FC236}">
                <a16:creationId xmlns:a16="http://schemas.microsoft.com/office/drawing/2014/main" id="{0F3F0BE4-5C00-DD07-1130-D954DD6F877C}"/>
              </a:ext>
            </a:extLst>
          </p:cNvPr>
          <p:cNvSpPr txBox="1"/>
          <p:nvPr/>
        </p:nvSpPr>
        <p:spPr>
          <a:xfrm>
            <a:off x="1673370" y="12561567"/>
            <a:ext cx="465328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a:lstStyle>
          <a:p>
            <a:pPr algn="l"/>
            <a:r>
              <a:rPr kumimoji="0" lang="en-US" b="0" i="0" u="none" strike="noStrike" kern="1200" cap="none" spc="0" normalizeH="0" baseline="0" noProof="0">
                <a:ln>
                  <a:noFill/>
                </a:ln>
                <a:solidFill>
                  <a:schemeClr val="tx2">
                    <a:lumMod val="75000"/>
                  </a:schemeClr>
                </a:solidFill>
                <a:effectLst/>
                <a:uLnTx/>
                <a:uFillTx/>
                <a:latin typeface="Livvic"/>
                <a:ea typeface="+mn-ea"/>
                <a:cs typeface="+mn-cs"/>
              </a:rPr>
              <a:t>© </a:t>
            </a:r>
            <a:r>
              <a:rPr lang="en-US" err="1">
                <a:solidFill>
                  <a:schemeClr val="bg1">
                    <a:lumMod val="50000"/>
                  </a:schemeClr>
                </a:solidFill>
                <a:latin typeface="Livvic"/>
              </a:rPr>
              <a:t>PeerSphere</a:t>
            </a:r>
            <a:r>
              <a:rPr lang="en-US">
                <a:solidFill>
                  <a:schemeClr val="bg1">
                    <a:lumMod val="50000"/>
                  </a:schemeClr>
                </a:solidFill>
                <a:latin typeface="Livvic"/>
              </a:rPr>
              <a:t> 2024</a:t>
            </a:r>
          </a:p>
          <a:p>
            <a:pPr algn="l"/>
            <a:endParaRPr lang="en-CN" sz="3200" b="1" i="0" u="none" strike="noStrike" cap="none" spc="0" normalizeH="0" baseline="0">
              <a:ln>
                <a:noFill/>
              </a:ln>
              <a:solidFill>
                <a:srgbClr val="2C3BE8"/>
              </a:solidFill>
              <a:effectLst/>
              <a:uFillTx/>
              <a:latin typeface="Livvic"/>
            </a:endParaRPr>
          </a:p>
        </p:txBody>
      </p:sp>
      <p:sp>
        <p:nvSpPr>
          <p:cNvPr id="8" name="Your Title…">
            <a:extLst>
              <a:ext uri="{FF2B5EF4-FFF2-40B4-BE49-F238E27FC236}">
                <a16:creationId xmlns:a16="http://schemas.microsoft.com/office/drawing/2014/main" id="{2220AB2F-5F24-06FC-5040-8E04DC38AC02}"/>
              </a:ext>
            </a:extLst>
          </p:cNvPr>
          <p:cNvSpPr txBox="1"/>
          <p:nvPr/>
        </p:nvSpPr>
        <p:spPr>
          <a:xfrm>
            <a:off x="2490219" y="4869659"/>
            <a:ext cx="19376332" cy="541173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p>
            <a:pPr>
              <a:defRPr sz="6400" spc="-192">
                <a:solidFill>
                  <a:srgbClr val="2D283C"/>
                </a:solidFill>
                <a:latin typeface="Livvic SemiBold"/>
                <a:ea typeface="Livvic SemiBold"/>
                <a:cs typeface="Livvic SemiBold"/>
                <a:sym typeface="Livvic SemiBold"/>
              </a:defRPr>
            </a:pPr>
            <a:r>
              <a:rPr lang="en-US" sz="7000" dirty="0">
                <a:solidFill>
                  <a:srgbClr val="2C3BE8"/>
                </a:solidFill>
                <a:ea typeface="+mj-lt"/>
                <a:cs typeface="+mj-lt"/>
              </a:rPr>
              <a:t>Get Started!</a:t>
            </a:r>
            <a:endParaRPr lang="en-US" sz="6400" dirty="0">
              <a:solidFill>
                <a:srgbClr val="2C3BE8"/>
              </a:solidFill>
            </a:endParaRPr>
          </a:p>
          <a:p>
            <a:pPr>
              <a:defRPr sz="6400" spc="-192">
                <a:solidFill>
                  <a:srgbClr val="2D283C"/>
                </a:solidFill>
                <a:latin typeface="Livvic SemiBold"/>
                <a:ea typeface="Livvic SemiBold"/>
                <a:cs typeface="Livvic SemiBold"/>
                <a:sym typeface="Livvic SemiBold"/>
              </a:defRPr>
            </a:pPr>
            <a:endParaRPr lang="en-US" sz="5500" dirty="0">
              <a:solidFill>
                <a:srgbClr val="2C3BE8"/>
              </a:solidFill>
              <a:ea typeface="+mj-lt"/>
              <a:cs typeface="+mj-lt"/>
            </a:endParaRPr>
          </a:p>
          <a:p>
            <a:pPr>
              <a:defRPr sz="6400" spc="-192">
                <a:solidFill>
                  <a:srgbClr val="2D283C"/>
                </a:solidFill>
                <a:latin typeface="Livvic SemiBold"/>
                <a:ea typeface="Livvic SemiBold"/>
                <a:cs typeface="Livvic SemiBold"/>
                <a:sym typeface="Livvic SemiBold"/>
              </a:defRPr>
            </a:pPr>
            <a:r>
              <a:rPr lang="en-US" sz="5500" dirty="0">
                <a:solidFill>
                  <a:srgbClr val="2C3BE8"/>
                </a:solidFill>
                <a:ea typeface="+mj-lt"/>
                <a:cs typeface="+mj-lt"/>
              </a:rPr>
              <a:t>Forward email with School Member Activation Link to staff</a:t>
            </a:r>
            <a:endParaRPr lang="en-US" sz="6400" dirty="0">
              <a:solidFill>
                <a:srgbClr val="2C3BE8"/>
              </a:solidFill>
              <a:ea typeface="+mj-lt"/>
              <a:cs typeface="+mj-lt"/>
            </a:endParaRPr>
          </a:p>
          <a:p>
            <a:pPr>
              <a:defRPr sz="6400" spc="-192">
                <a:solidFill>
                  <a:srgbClr val="2D283C"/>
                </a:solidFill>
                <a:latin typeface="Livvic SemiBold"/>
                <a:ea typeface="Livvic SemiBold"/>
                <a:cs typeface="Livvic SemiBold"/>
                <a:sym typeface="Livvic SemiBold"/>
              </a:defRPr>
            </a:pPr>
            <a:r>
              <a:rPr lang="en-US" sz="5500" dirty="0">
                <a:solidFill>
                  <a:srgbClr val="EA2870"/>
                </a:solidFill>
                <a:ea typeface="+mj-lt"/>
                <a:cs typeface="+mj-lt"/>
              </a:rPr>
              <a:t>Link: </a:t>
            </a:r>
            <a:r>
              <a:rPr lang="en-US" sz="5500" dirty="0">
                <a:solidFill>
                  <a:srgbClr val="2C3BE8"/>
                </a:solidFill>
                <a:ea typeface="+mj-lt"/>
                <a:cs typeface="+mj-lt"/>
                <a:hlinkClick r:id="rId5"/>
              </a:rPr>
              <a:t>Members Handbook</a:t>
            </a:r>
            <a:endParaRPr lang="en-US"/>
          </a:p>
          <a:p>
            <a:pPr marL="685800" indent="-685800">
              <a:buFont typeface="Arial"/>
              <a:buChar char="•"/>
              <a:defRPr sz="6400" spc="-192">
                <a:solidFill>
                  <a:srgbClr val="2D283C"/>
                </a:solidFill>
                <a:latin typeface="Livvic SemiBold"/>
                <a:ea typeface="Livvic SemiBold"/>
                <a:cs typeface="Livvic SemiBold"/>
                <a:sym typeface="Livvic SemiBold"/>
              </a:defRPr>
            </a:pPr>
            <a:endParaRPr lang="en-US" sz="5500" dirty="0">
              <a:solidFill>
                <a:srgbClr val="2C3BE8"/>
              </a:solidFill>
              <a:ea typeface="+mj-lt"/>
              <a:cs typeface="+mj-lt"/>
            </a:endParaRPr>
          </a:p>
          <a:p>
            <a:pPr>
              <a:defRPr sz="6400" spc="-192">
                <a:solidFill>
                  <a:srgbClr val="2D283C"/>
                </a:solidFill>
                <a:latin typeface="Livvic SemiBold"/>
                <a:ea typeface="Livvic SemiBold"/>
                <a:cs typeface="Livvic SemiBold"/>
                <a:sym typeface="Livvic SemiBold"/>
              </a:defRPr>
            </a:pPr>
            <a:r>
              <a:rPr lang="en-US" sz="5500" dirty="0">
                <a:solidFill>
                  <a:srgbClr val="2C3BE8"/>
                </a:solidFill>
                <a:ea typeface="+mj-lt"/>
                <a:cs typeface="+mj-lt"/>
              </a:rPr>
              <a:t>Deadline for signing in: </a:t>
            </a:r>
            <a:r>
              <a:rPr lang="en-US" sz="5500" dirty="0">
                <a:solidFill>
                  <a:srgbClr val="2C3BE8"/>
                </a:solidFill>
                <a:latin typeface="livvic"/>
                <a:ea typeface="+mj-lt"/>
                <a:cs typeface="+mj-lt"/>
              </a:rPr>
              <a:t>Wednesday 10th October</a:t>
            </a:r>
            <a:endParaRPr lang="en-US" dirty="0">
              <a:solidFill>
                <a:srgbClr val="2C3BE8"/>
              </a:solidFill>
              <a:latin typeface="livvic"/>
              <a:ea typeface="+mj-lt"/>
              <a:cs typeface="+mj-lt"/>
            </a:endParaRPr>
          </a:p>
        </p:txBody>
      </p:sp>
      <p:pic>
        <p:nvPicPr>
          <p:cNvPr id="4" name="Picture 3" descr="A light bulb with rays of light&#10;&#10;Description automatically generated">
            <a:extLst>
              <a:ext uri="{FF2B5EF4-FFF2-40B4-BE49-F238E27FC236}">
                <a16:creationId xmlns:a16="http://schemas.microsoft.com/office/drawing/2014/main" id="{088A70D6-6AF3-28EA-066C-571A73EC9AB1}"/>
              </a:ext>
            </a:extLst>
          </p:cNvPr>
          <p:cNvPicPr>
            <a:picLocks noChangeAspect="1"/>
          </p:cNvPicPr>
          <p:nvPr/>
        </p:nvPicPr>
        <p:blipFill>
          <a:blip r:embed="rId6"/>
          <a:stretch>
            <a:fillRect/>
          </a:stretch>
        </p:blipFill>
        <p:spPr>
          <a:xfrm>
            <a:off x="11015663" y="1743075"/>
            <a:ext cx="2234242" cy="2262997"/>
          </a:xfrm>
          <a:prstGeom prst="rect">
            <a:avLst/>
          </a:prstGeom>
        </p:spPr>
      </p:pic>
    </p:spTree>
    <p:extLst>
      <p:ext uri="{BB962C8B-B14F-4D97-AF65-F5344CB8AC3E}">
        <p14:creationId xmlns:p14="http://schemas.microsoft.com/office/powerpoint/2010/main" val="124908404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descr="Immagine">
            <a:extLst>
              <a:ext uri="{FF2B5EF4-FFF2-40B4-BE49-F238E27FC236}">
                <a16:creationId xmlns:a16="http://schemas.microsoft.com/office/drawing/2014/main" id="{BEED101D-86C3-158E-7A37-61D1BDFF9343}"/>
              </a:ext>
            </a:extLst>
          </p:cNvPr>
          <p:cNvPicPr>
            <a:picLocks noChangeAspect="1"/>
          </p:cNvPicPr>
          <p:nvPr/>
        </p:nvPicPr>
        <p:blipFill>
          <a:blip r:embed="rId3"/>
          <a:stretch>
            <a:fillRect/>
          </a:stretch>
        </p:blipFill>
        <p:spPr>
          <a:xfrm>
            <a:off x="590868" y="633952"/>
            <a:ext cx="676614" cy="635002"/>
          </a:xfrm>
          <a:prstGeom prst="rect">
            <a:avLst/>
          </a:prstGeom>
          <a:ln w="12700">
            <a:miter lim="400000"/>
          </a:ln>
        </p:spPr>
      </p:pic>
      <p:pic>
        <p:nvPicPr>
          <p:cNvPr id="12" name="Immagine" descr="Immagine">
            <a:extLst>
              <a:ext uri="{FF2B5EF4-FFF2-40B4-BE49-F238E27FC236}">
                <a16:creationId xmlns:a16="http://schemas.microsoft.com/office/drawing/2014/main" id="{84A951C5-0EA5-0C8F-AC16-1DE71E39C155}"/>
              </a:ext>
            </a:extLst>
          </p:cNvPr>
          <p:cNvPicPr>
            <a:picLocks noChangeAspect="1"/>
          </p:cNvPicPr>
          <p:nvPr/>
        </p:nvPicPr>
        <p:blipFill>
          <a:blip r:embed="rId4"/>
          <a:stretch>
            <a:fillRect/>
          </a:stretch>
        </p:blipFill>
        <p:spPr>
          <a:xfrm>
            <a:off x="21449041" y="856571"/>
            <a:ext cx="2313913" cy="1694508"/>
          </a:xfrm>
          <a:prstGeom prst="rect">
            <a:avLst/>
          </a:prstGeom>
          <a:ln w="12700">
            <a:miter lim="400000"/>
          </a:ln>
        </p:spPr>
      </p:pic>
      <p:sp>
        <p:nvSpPr>
          <p:cNvPr id="4" name="Your Title…">
            <a:extLst>
              <a:ext uri="{FF2B5EF4-FFF2-40B4-BE49-F238E27FC236}">
                <a16:creationId xmlns:a16="http://schemas.microsoft.com/office/drawing/2014/main" id="{0A5E7B4D-1571-8E93-0C66-F712AEE94753}"/>
              </a:ext>
            </a:extLst>
          </p:cNvPr>
          <p:cNvSpPr txBox="1"/>
          <p:nvPr/>
        </p:nvSpPr>
        <p:spPr>
          <a:xfrm>
            <a:off x="1673371" y="1180264"/>
            <a:ext cx="16515238" cy="143218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p>
            <a:pPr marL="0" marR="0" lvl="0" indent="0" algn="l" defTabSz="2438337">
              <a:lnSpc>
                <a:spcPct val="90000"/>
              </a:lnSpc>
              <a:spcBef>
                <a:spcPts val="2400"/>
              </a:spcBef>
              <a:spcAft>
                <a:spcPts val="0"/>
              </a:spcAft>
              <a:buNone/>
              <a:tabLst/>
              <a:defRPr sz="6400" spc="-192">
                <a:solidFill>
                  <a:srgbClr val="2D283C"/>
                </a:solidFill>
                <a:latin typeface="Livvic SemiBold"/>
                <a:ea typeface="Livvic SemiBold"/>
                <a:cs typeface="Livvic SemiBold"/>
                <a:sym typeface="Livvic SemiBold"/>
              </a:defRPr>
            </a:pPr>
            <a:r>
              <a:rPr lang="en-US" sz="9600" spc="-300">
                <a:solidFill>
                  <a:srgbClr val="2C3BE8"/>
                </a:solidFill>
                <a:latin typeface="Livvic SemiBold"/>
                <a:sym typeface="Livvic SemiBold"/>
              </a:rPr>
              <a:t>About Us</a:t>
            </a:r>
            <a:endParaRPr lang="en-US" sz="9600" spc="-300"/>
          </a:p>
        </p:txBody>
      </p:sp>
      <p:sp>
        <p:nvSpPr>
          <p:cNvPr id="6" name="TextBox 5">
            <a:extLst>
              <a:ext uri="{FF2B5EF4-FFF2-40B4-BE49-F238E27FC236}">
                <a16:creationId xmlns:a16="http://schemas.microsoft.com/office/drawing/2014/main" id="{D06E1B4A-2AFE-38F9-CF7A-48E3314B0EAD}"/>
              </a:ext>
            </a:extLst>
          </p:cNvPr>
          <p:cNvSpPr txBox="1"/>
          <p:nvPr/>
        </p:nvSpPr>
        <p:spPr>
          <a:xfrm>
            <a:off x="1673370" y="12535736"/>
            <a:ext cx="465328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a:lstStyle>
          <a:p>
            <a:pPr algn="l"/>
            <a:r>
              <a:rPr kumimoji="0" lang="en-US" b="0" i="0" u="none" strike="noStrike" kern="1200" cap="none" spc="0" normalizeH="0" baseline="0" noProof="0">
                <a:ln>
                  <a:noFill/>
                </a:ln>
                <a:solidFill>
                  <a:schemeClr val="tx2">
                    <a:lumMod val="75000"/>
                  </a:schemeClr>
                </a:solidFill>
                <a:effectLst/>
                <a:uLnTx/>
                <a:uFillTx/>
                <a:latin typeface="Helvetica Neue Headings"/>
                <a:ea typeface="+mn-ea"/>
                <a:cs typeface="+mn-cs"/>
              </a:rPr>
              <a:t>© </a:t>
            </a:r>
            <a:r>
              <a:rPr lang="en-US" err="1">
                <a:solidFill>
                  <a:schemeClr val="bg1">
                    <a:lumMod val="50000"/>
                  </a:schemeClr>
                </a:solidFill>
              </a:rPr>
              <a:t>PeerSphere</a:t>
            </a:r>
            <a:r>
              <a:rPr lang="en-US">
                <a:solidFill>
                  <a:schemeClr val="bg1">
                    <a:lumMod val="50000"/>
                  </a:schemeClr>
                </a:solidFill>
              </a:rPr>
              <a:t> 2024</a:t>
            </a:r>
          </a:p>
          <a:p>
            <a:pPr algn="l"/>
            <a:endParaRPr lang="en-CN" sz="3200" b="1" i="0" u="none" strike="noStrike" cap="none" spc="0" normalizeH="0" baseline="0">
              <a:ln>
                <a:noFill/>
              </a:ln>
              <a:solidFill>
                <a:srgbClr val="2C3BE8"/>
              </a:solidFill>
              <a:effectLst/>
              <a:uFillTx/>
              <a:latin typeface="Livvic"/>
            </a:endParaRPr>
          </a:p>
        </p:txBody>
      </p:sp>
      <p:pic>
        <p:nvPicPr>
          <p:cNvPr id="5" name="vbox9159_HOT_6855_104505_small-circle.png">
            <a:extLst>
              <a:ext uri="{FF2B5EF4-FFF2-40B4-BE49-F238E27FC236}">
                <a16:creationId xmlns:a16="http://schemas.microsoft.com/office/drawing/2014/main" id="{427596B9-9CE1-1BA3-F9C9-DE38FBEAFE50}"/>
              </a:ext>
            </a:extLst>
          </p:cNvPr>
          <p:cNvPicPr>
            <a:picLocks noChangeAspect="1"/>
          </p:cNvPicPr>
          <p:nvPr/>
        </p:nvPicPr>
        <p:blipFill>
          <a:blip r:embed="rId5"/>
          <a:stretch>
            <a:fillRect/>
          </a:stretch>
        </p:blipFill>
        <p:spPr>
          <a:xfrm>
            <a:off x="1676640" y="2970668"/>
            <a:ext cx="4225985" cy="4190128"/>
          </a:xfrm>
          <a:prstGeom prst="rect">
            <a:avLst/>
          </a:prstGeom>
          <a:ln w="12700">
            <a:miter lim="400000"/>
          </a:ln>
        </p:spPr>
      </p:pic>
      <p:pic>
        <p:nvPicPr>
          <p:cNvPr id="8" name="Immagine" descr="Immagine">
            <a:extLst>
              <a:ext uri="{FF2B5EF4-FFF2-40B4-BE49-F238E27FC236}">
                <a16:creationId xmlns:a16="http://schemas.microsoft.com/office/drawing/2014/main" id="{B764CAD6-EBB4-FDBA-B388-0AD47573BED6}"/>
              </a:ext>
            </a:extLst>
          </p:cNvPr>
          <p:cNvPicPr>
            <a:picLocks noChangeAspect="1"/>
          </p:cNvPicPr>
          <p:nvPr/>
        </p:nvPicPr>
        <p:blipFill>
          <a:blip r:embed="rId6"/>
          <a:stretch>
            <a:fillRect/>
          </a:stretch>
        </p:blipFill>
        <p:spPr>
          <a:xfrm rot="6973581">
            <a:off x="4310734" y="7157310"/>
            <a:ext cx="2078548" cy="697926"/>
          </a:xfrm>
          <a:prstGeom prst="rect">
            <a:avLst/>
          </a:prstGeom>
          <a:ln w="12700">
            <a:miter lim="400000"/>
          </a:ln>
        </p:spPr>
      </p:pic>
      <p:sp>
        <p:nvSpPr>
          <p:cNvPr id="9" name="Speaker Name Surname…">
            <a:extLst>
              <a:ext uri="{FF2B5EF4-FFF2-40B4-BE49-F238E27FC236}">
                <a16:creationId xmlns:a16="http://schemas.microsoft.com/office/drawing/2014/main" id="{280D022D-816D-0D42-CE50-7AEC1C2A2276}"/>
              </a:ext>
            </a:extLst>
          </p:cNvPr>
          <p:cNvSpPr txBox="1"/>
          <p:nvPr/>
        </p:nvSpPr>
        <p:spPr>
          <a:xfrm>
            <a:off x="1671292" y="8116878"/>
            <a:ext cx="10144963" cy="409137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xmlns:lc="http://schemas.openxmlformats.org/drawingml/2006/lockedCanvas" val="1"/>
            </a:ext>
          </a:extLst>
        </p:spPr>
        <p:txBody>
          <a:bodyPr wrap="square" lIns="50800" tIns="50800" rIns="50800" bIns="5080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a:lstStyle>
          <a:p>
            <a:pPr algn="l">
              <a:lnSpc>
                <a:spcPct val="90000"/>
              </a:lnSpc>
              <a:spcBef>
                <a:spcPts val="2400"/>
              </a:spcBef>
              <a:defRPr sz="6400" spc="-192">
                <a:solidFill>
                  <a:srgbClr val="2D283C"/>
                </a:solidFill>
                <a:latin typeface="Livvic SemiBold"/>
                <a:ea typeface="Livvic SemiBold"/>
                <a:cs typeface="Livvic SemiBold"/>
                <a:sym typeface="Livvic SemiBold"/>
              </a:defRPr>
            </a:pPr>
            <a:r>
              <a:rPr lang="en-US"/>
              <a:t>Michael</a:t>
            </a:r>
            <a:br>
              <a:rPr/>
            </a:br>
            <a:r>
              <a:rPr lang="en-US">
                <a:solidFill>
                  <a:srgbClr val="E6276E"/>
                </a:solidFill>
              </a:rPr>
              <a:t>Iannini</a:t>
            </a:r>
            <a:endParaRPr lang="en-US"/>
          </a:p>
          <a:p>
            <a:pPr algn="l">
              <a:defRPr spc="-96">
                <a:solidFill>
                  <a:srgbClr val="878296"/>
                </a:solidFill>
                <a:latin typeface="WorkSans-Light"/>
                <a:ea typeface="WorkSans-Light"/>
                <a:cs typeface="WorkSans-Light"/>
                <a:sym typeface="WorkSans-Light"/>
              </a:defRPr>
            </a:pPr>
            <a:endParaRPr lang="en-US">
              <a:ea typeface="+mj-lt"/>
              <a:cs typeface="Poppins"/>
            </a:endParaRPr>
          </a:p>
          <a:p>
            <a:pPr marL="342900" indent="-342900" algn="l">
              <a:buFont typeface="Arial"/>
              <a:buChar char="•"/>
              <a:defRPr spc="-96">
                <a:solidFill>
                  <a:srgbClr val="878296"/>
                </a:solidFill>
                <a:latin typeface="WorkSans-Light"/>
                <a:ea typeface="WorkSans-Light"/>
                <a:cs typeface="WorkSans-Light"/>
                <a:sym typeface="WorkSans-Light"/>
              </a:defRPr>
            </a:pPr>
            <a:r>
              <a:rPr lang="en-US">
                <a:latin typeface="Livvic"/>
                <a:ea typeface="+mj-lt"/>
                <a:cs typeface="+mj-lt"/>
              </a:rPr>
              <a:t>ACAMIS’s Leadership Development Facilitator</a:t>
            </a:r>
          </a:p>
          <a:p>
            <a:pPr marL="342900" indent="-342900" algn="l">
              <a:buFont typeface="Arial"/>
              <a:buChar char="•"/>
              <a:defRPr spc="-96">
                <a:solidFill>
                  <a:srgbClr val="878296"/>
                </a:solidFill>
                <a:latin typeface="WorkSans-Light"/>
                <a:ea typeface="WorkSans-Light"/>
                <a:cs typeface="WorkSans-Light"/>
                <a:sym typeface="WorkSans-Light"/>
              </a:defRPr>
            </a:pPr>
            <a:r>
              <a:rPr lang="en-US">
                <a:latin typeface="Livvic"/>
                <a:ea typeface="+mj-lt"/>
                <a:cs typeface="+mj-lt"/>
              </a:rPr>
              <a:t>Search Associates Contracted HR PD Coordinator for China</a:t>
            </a:r>
            <a:endParaRPr lang="en-US">
              <a:latin typeface="WorkSans-Light"/>
              <a:ea typeface="+mj-lt"/>
              <a:cs typeface="+mj-lt"/>
            </a:endParaRPr>
          </a:p>
          <a:p>
            <a:pPr marL="342900" indent="-342900" algn="l">
              <a:buFont typeface="Arial"/>
              <a:buChar char="•"/>
              <a:defRPr spc="-96">
                <a:solidFill>
                  <a:srgbClr val="878296"/>
                </a:solidFill>
                <a:latin typeface="WorkSans-Light"/>
                <a:ea typeface="WorkSans-Light"/>
                <a:cs typeface="WorkSans-Light"/>
                <a:sym typeface="WorkSans-Light"/>
              </a:defRPr>
            </a:pPr>
            <a:r>
              <a:rPr lang="en-US">
                <a:latin typeface="Livvic"/>
                <a:ea typeface="+mj-lt"/>
                <a:cs typeface="+mj-lt"/>
              </a:rPr>
              <a:t>Affiliated Council of International School’s (CIS) consultant</a:t>
            </a:r>
            <a:endParaRPr lang="en-US">
              <a:latin typeface="WorkSans-Light"/>
              <a:ea typeface="+mj-lt"/>
              <a:cs typeface="+mj-lt"/>
            </a:endParaRPr>
          </a:p>
          <a:p>
            <a:pPr marL="342900" indent="-342900" algn="l">
              <a:buFont typeface="Arial"/>
              <a:buChar char="•"/>
              <a:defRPr spc="-96">
                <a:solidFill>
                  <a:srgbClr val="878296"/>
                </a:solidFill>
                <a:latin typeface="WorkSans-Light"/>
                <a:ea typeface="WorkSans-Light"/>
                <a:cs typeface="WorkSans-Light"/>
                <a:sym typeface="WorkSans-Light"/>
              </a:defRPr>
            </a:pPr>
            <a:r>
              <a:rPr lang="en-US">
                <a:latin typeface="Livvic"/>
                <a:ea typeface="+mj-lt"/>
                <a:cs typeface="+mj-lt"/>
              </a:rPr>
              <a:t>Areas of expertise: </a:t>
            </a:r>
            <a:r>
              <a:rPr lang="en-US" b="1">
                <a:latin typeface="Livvic"/>
                <a:ea typeface="+mj-lt"/>
                <a:cs typeface="+mj-lt"/>
              </a:rPr>
              <a:t>Appraisal and professional development, Leadership training, School governance, and Strategic planning</a:t>
            </a:r>
            <a:r>
              <a:rPr lang="en-US">
                <a:latin typeface="Livvic"/>
                <a:ea typeface="+mj-lt"/>
                <a:cs typeface="+mj-lt"/>
              </a:rPr>
              <a:t>.</a:t>
            </a:r>
            <a:endParaRPr lang="en-US"/>
          </a:p>
        </p:txBody>
      </p:sp>
      <p:pic>
        <p:nvPicPr>
          <p:cNvPr id="13" name="Immagine" descr="Immagine">
            <a:extLst>
              <a:ext uri="{FF2B5EF4-FFF2-40B4-BE49-F238E27FC236}">
                <a16:creationId xmlns:a16="http://schemas.microsoft.com/office/drawing/2014/main" id="{6EA5D63F-A0EB-2188-B999-AFDCC4935D5A}"/>
              </a:ext>
            </a:extLst>
          </p:cNvPr>
          <p:cNvPicPr>
            <a:picLocks noChangeAspect="1"/>
          </p:cNvPicPr>
          <p:nvPr/>
        </p:nvPicPr>
        <p:blipFill>
          <a:blip r:embed="rId6"/>
          <a:stretch>
            <a:fillRect/>
          </a:stretch>
        </p:blipFill>
        <p:spPr>
          <a:xfrm rot="6973581">
            <a:off x="14877464" y="7158205"/>
            <a:ext cx="2078548" cy="697926"/>
          </a:xfrm>
          <a:prstGeom prst="rect">
            <a:avLst/>
          </a:prstGeom>
          <a:ln w="12700">
            <a:miter lim="400000"/>
          </a:ln>
        </p:spPr>
      </p:pic>
      <p:sp>
        <p:nvSpPr>
          <p:cNvPr id="14" name="Speaker Name Surname…">
            <a:extLst>
              <a:ext uri="{FF2B5EF4-FFF2-40B4-BE49-F238E27FC236}">
                <a16:creationId xmlns:a16="http://schemas.microsoft.com/office/drawing/2014/main" id="{2F6F2CC3-6162-BD2B-4ADB-643738FE4C78}"/>
              </a:ext>
            </a:extLst>
          </p:cNvPr>
          <p:cNvSpPr txBox="1"/>
          <p:nvPr/>
        </p:nvSpPr>
        <p:spPr>
          <a:xfrm>
            <a:off x="12238022" y="8117773"/>
            <a:ext cx="10144963" cy="4091376"/>
          </a:xfrm>
          <a:prstGeom prst="rect">
            <a:avLst/>
          </a:prstGeom>
          <a:ln w="127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a:lstStyle>
          <a:p>
            <a:pPr algn="l">
              <a:lnSpc>
                <a:spcPct val="90000"/>
              </a:lnSpc>
              <a:spcBef>
                <a:spcPts val="2400"/>
              </a:spcBef>
              <a:defRPr sz="6400" spc="-192">
                <a:solidFill>
                  <a:srgbClr val="2D283C"/>
                </a:solidFill>
                <a:latin typeface="Livvic SemiBold"/>
                <a:ea typeface="Livvic SemiBold"/>
                <a:cs typeface="Livvic SemiBold"/>
                <a:sym typeface="Livvic SemiBold"/>
              </a:defRPr>
            </a:pPr>
            <a:r>
              <a:rPr lang="en-US"/>
              <a:t>Ewen</a:t>
            </a:r>
            <a:br>
              <a:rPr/>
            </a:br>
            <a:r>
              <a:rPr lang="en-US">
                <a:solidFill>
                  <a:srgbClr val="E6276E"/>
                </a:solidFill>
              </a:rPr>
              <a:t>Bailey</a:t>
            </a:r>
            <a:endParaRPr lang="en-US"/>
          </a:p>
          <a:p>
            <a:pPr algn="l">
              <a:defRPr spc="-96">
                <a:solidFill>
                  <a:srgbClr val="878296"/>
                </a:solidFill>
                <a:latin typeface="WorkSans-Light"/>
                <a:ea typeface="WorkSans-Light"/>
                <a:cs typeface="WorkSans-Light"/>
                <a:sym typeface="WorkSans-Light"/>
              </a:defRPr>
            </a:pPr>
            <a:endParaRPr lang="en-US">
              <a:ea typeface="+mj-lt"/>
              <a:cs typeface="Poppins"/>
            </a:endParaRPr>
          </a:p>
          <a:p>
            <a:pPr marL="342900" indent="-342900" algn="l">
              <a:buFont typeface="Arial"/>
              <a:buChar char="•"/>
              <a:defRPr spc="-96">
                <a:solidFill>
                  <a:srgbClr val="878296"/>
                </a:solidFill>
                <a:latin typeface="WorkSans-Light"/>
                <a:ea typeface="WorkSans-Light"/>
                <a:cs typeface="WorkSans-Light"/>
                <a:sym typeface="WorkSans-Light"/>
              </a:defRPr>
            </a:pPr>
            <a:r>
              <a:rPr lang="en-US">
                <a:solidFill>
                  <a:srgbClr val="878296"/>
                </a:solidFill>
                <a:latin typeface="Livvic"/>
                <a:ea typeface="+mj-lt"/>
                <a:cs typeface="Poppins"/>
              </a:rPr>
              <a:t>Education Consultant, PD Academia</a:t>
            </a:r>
          </a:p>
          <a:p>
            <a:pPr marL="342900" indent="-342900" algn="l">
              <a:buFont typeface="Arial"/>
              <a:buChar char="•"/>
              <a:defRPr spc="-96">
                <a:solidFill>
                  <a:srgbClr val="878296"/>
                </a:solidFill>
                <a:latin typeface="WorkSans-Light"/>
                <a:ea typeface="WorkSans-Light"/>
                <a:cs typeface="WorkSans-Light"/>
                <a:sym typeface="WorkSans-Light"/>
              </a:defRPr>
            </a:pPr>
            <a:r>
              <a:rPr lang="en-US">
                <a:solidFill>
                  <a:srgbClr val="878296"/>
                </a:solidFill>
                <a:latin typeface="Livvic"/>
                <a:ea typeface="+mj-lt"/>
                <a:cs typeface="Poppins"/>
              </a:rPr>
              <a:t>Professional Development and Learning expert</a:t>
            </a:r>
          </a:p>
          <a:p>
            <a:pPr marL="342900" indent="-342900" algn="l">
              <a:buFont typeface="Arial"/>
              <a:buChar char="•"/>
              <a:defRPr spc="-96">
                <a:solidFill>
                  <a:srgbClr val="878296"/>
                </a:solidFill>
                <a:latin typeface="WorkSans-Light"/>
                <a:ea typeface="WorkSans-Light"/>
                <a:cs typeface="WorkSans-Light"/>
                <a:sym typeface="WorkSans-Light"/>
              </a:defRPr>
            </a:pPr>
            <a:r>
              <a:rPr lang="en-US">
                <a:solidFill>
                  <a:srgbClr val="878296"/>
                </a:solidFill>
                <a:latin typeface="Livvic"/>
                <a:ea typeface="+mj-lt"/>
                <a:cs typeface="Poppins"/>
              </a:rPr>
              <a:t>Experienced</a:t>
            </a:r>
            <a:r>
              <a:rPr lang="en-US">
                <a:latin typeface="Livvic"/>
                <a:ea typeface="+mj-lt"/>
                <a:cs typeface="+mj-lt"/>
              </a:rPr>
              <a:t> international leader in education who supports teachers and leaders to build resilient, collaborative teams that focus on continuous improvement</a:t>
            </a:r>
            <a:endParaRPr lang="en-US"/>
          </a:p>
        </p:txBody>
      </p:sp>
      <p:pic>
        <p:nvPicPr>
          <p:cNvPr id="16" name="Picture 15" descr="A person smiling for a picture&#10;&#10;Description automatically generated">
            <a:extLst>
              <a:ext uri="{FF2B5EF4-FFF2-40B4-BE49-F238E27FC236}">
                <a16:creationId xmlns:a16="http://schemas.microsoft.com/office/drawing/2014/main" id="{41CAD16D-92A8-82E5-9C97-3756748D8C62}"/>
              </a:ext>
            </a:extLst>
          </p:cNvPr>
          <p:cNvPicPr>
            <a:picLocks noChangeAspect="1"/>
          </p:cNvPicPr>
          <p:nvPr/>
        </p:nvPicPr>
        <p:blipFill>
          <a:blip r:embed="rId7"/>
          <a:stretch>
            <a:fillRect/>
          </a:stretch>
        </p:blipFill>
        <p:spPr>
          <a:xfrm>
            <a:off x="12110453" y="2969926"/>
            <a:ext cx="4212852" cy="4176993"/>
          </a:xfrm>
          <a:prstGeom prst="rect">
            <a:avLst/>
          </a:prstGeom>
        </p:spPr>
      </p:pic>
      <p:sp>
        <p:nvSpPr>
          <p:cNvPr id="2" name="Your Title…">
            <a:extLst>
              <a:ext uri="{FF2B5EF4-FFF2-40B4-BE49-F238E27FC236}">
                <a16:creationId xmlns:a16="http://schemas.microsoft.com/office/drawing/2014/main" id="{BCECA92F-7C43-7756-DA6C-8DC7A04BFE87}"/>
              </a:ext>
            </a:extLst>
          </p:cNvPr>
          <p:cNvSpPr txBox="1"/>
          <p:nvPr/>
        </p:nvSpPr>
        <p:spPr>
          <a:xfrm>
            <a:off x="16701240" y="12215982"/>
            <a:ext cx="7339817" cy="12577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t">
            <a:spAutoFit/>
          </a:bodyPr>
          <a:lstStyle/>
          <a:p>
            <a:pPr algn="l">
              <a:lnSpc>
                <a:spcPct val="90000"/>
              </a:lnSpc>
              <a:spcBef>
                <a:spcPts val="2400"/>
              </a:spcBef>
              <a:defRPr sz="6400" spc="-192">
                <a:solidFill>
                  <a:srgbClr val="2D283C"/>
                </a:solidFill>
                <a:latin typeface="Livvic SemiBold"/>
                <a:ea typeface="Livvic SemiBold"/>
                <a:cs typeface="Livvic SemiBold"/>
                <a:sym typeface="Livvic SemiBold"/>
              </a:defRPr>
            </a:pPr>
            <a:r>
              <a:rPr lang="en-US" sz="8000" spc="-300" dirty="0">
                <a:solidFill>
                  <a:srgbClr val="2C3BE8"/>
                </a:solidFill>
                <a:hlinkClick r:id="rId8"/>
              </a:rPr>
              <a:t>Find out more</a:t>
            </a:r>
            <a:endParaRPr lang="en-US" sz="8000" spc="-300" dirty="0">
              <a:solidFill>
                <a:srgbClr val="2C3BE8"/>
              </a:solidFill>
            </a:endParaRPr>
          </a:p>
        </p:txBody>
      </p:sp>
    </p:spTree>
    <p:extLst>
      <p:ext uri="{BB962C8B-B14F-4D97-AF65-F5344CB8AC3E}">
        <p14:creationId xmlns:p14="http://schemas.microsoft.com/office/powerpoint/2010/main" val="142362085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descr="Immagine">
            <a:extLst>
              <a:ext uri="{FF2B5EF4-FFF2-40B4-BE49-F238E27FC236}">
                <a16:creationId xmlns:a16="http://schemas.microsoft.com/office/drawing/2014/main" id="{BEED101D-86C3-158E-7A37-61D1BDFF9343}"/>
              </a:ext>
            </a:extLst>
          </p:cNvPr>
          <p:cNvPicPr>
            <a:picLocks noChangeAspect="1"/>
          </p:cNvPicPr>
          <p:nvPr/>
        </p:nvPicPr>
        <p:blipFill>
          <a:blip r:embed="rId3"/>
          <a:stretch>
            <a:fillRect/>
          </a:stretch>
        </p:blipFill>
        <p:spPr>
          <a:xfrm>
            <a:off x="590868" y="633952"/>
            <a:ext cx="676614" cy="635002"/>
          </a:xfrm>
          <a:prstGeom prst="rect">
            <a:avLst/>
          </a:prstGeom>
          <a:ln w="12700">
            <a:miter lim="400000"/>
          </a:ln>
        </p:spPr>
      </p:pic>
      <p:pic>
        <p:nvPicPr>
          <p:cNvPr id="12" name="Immagine" descr="Immagine">
            <a:extLst>
              <a:ext uri="{FF2B5EF4-FFF2-40B4-BE49-F238E27FC236}">
                <a16:creationId xmlns:a16="http://schemas.microsoft.com/office/drawing/2014/main" id="{84A951C5-0EA5-0C8F-AC16-1DE71E39C155}"/>
              </a:ext>
            </a:extLst>
          </p:cNvPr>
          <p:cNvPicPr>
            <a:picLocks noChangeAspect="1"/>
          </p:cNvPicPr>
          <p:nvPr/>
        </p:nvPicPr>
        <p:blipFill>
          <a:blip r:embed="rId4"/>
          <a:stretch>
            <a:fillRect/>
          </a:stretch>
        </p:blipFill>
        <p:spPr>
          <a:xfrm>
            <a:off x="15562591" y="403145"/>
            <a:ext cx="1523159" cy="1090659"/>
          </a:xfrm>
          <a:prstGeom prst="rect">
            <a:avLst/>
          </a:prstGeom>
          <a:ln w="12700">
            <a:miter lim="400000"/>
          </a:ln>
        </p:spPr>
      </p:pic>
      <p:sp>
        <p:nvSpPr>
          <p:cNvPr id="4" name="Your Title…">
            <a:extLst>
              <a:ext uri="{FF2B5EF4-FFF2-40B4-BE49-F238E27FC236}">
                <a16:creationId xmlns:a16="http://schemas.microsoft.com/office/drawing/2014/main" id="{0A5E7B4D-1571-8E93-0C66-F712AEE94753}"/>
              </a:ext>
            </a:extLst>
          </p:cNvPr>
          <p:cNvSpPr txBox="1"/>
          <p:nvPr/>
        </p:nvSpPr>
        <p:spPr>
          <a:xfrm>
            <a:off x="1673371" y="1180264"/>
            <a:ext cx="16515238" cy="276178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p>
            <a:pPr algn="l">
              <a:lnSpc>
                <a:spcPct val="90000"/>
              </a:lnSpc>
              <a:spcBef>
                <a:spcPts val="2400"/>
              </a:spcBef>
              <a:defRPr sz="6400" spc="-192">
                <a:solidFill>
                  <a:srgbClr val="2D283C"/>
                </a:solidFill>
                <a:latin typeface="Livvic SemiBold"/>
                <a:ea typeface="Livvic SemiBold"/>
                <a:cs typeface="Livvic SemiBold"/>
                <a:sym typeface="Livvic SemiBold"/>
              </a:defRPr>
            </a:pPr>
            <a:r>
              <a:rPr lang="en-US" sz="9600" spc="-300" dirty="0">
                <a:solidFill>
                  <a:srgbClr val="2C3BE8"/>
                </a:solidFill>
                <a:ea typeface="+mj-lt"/>
                <a:cs typeface="+mj-lt"/>
                <a:sym typeface="Livvic SemiBold"/>
              </a:rPr>
              <a:t>We’ve joined Asia’s largest PLC for international schools</a:t>
            </a:r>
            <a:endParaRPr lang="en-US" dirty="0"/>
          </a:p>
        </p:txBody>
      </p:sp>
      <p:sp>
        <p:nvSpPr>
          <p:cNvPr id="6" name="TextBox 5">
            <a:extLst>
              <a:ext uri="{FF2B5EF4-FFF2-40B4-BE49-F238E27FC236}">
                <a16:creationId xmlns:a16="http://schemas.microsoft.com/office/drawing/2014/main" id="{D06E1B4A-2AFE-38F9-CF7A-48E3314B0EAD}"/>
              </a:ext>
            </a:extLst>
          </p:cNvPr>
          <p:cNvSpPr txBox="1"/>
          <p:nvPr/>
        </p:nvSpPr>
        <p:spPr>
          <a:xfrm>
            <a:off x="1673370" y="12535736"/>
            <a:ext cx="465328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a:lstStyle>
          <a:p>
            <a:pPr algn="l"/>
            <a:r>
              <a:rPr kumimoji="0" lang="en-US" b="0" i="0" u="none" strike="noStrike" kern="1200" cap="none" spc="0" normalizeH="0" baseline="0" noProof="0">
                <a:ln>
                  <a:noFill/>
                </a:ln>
                <a:solidFill>
                  <a:schemeClr val="tx2">
                    <a:lumMod val="75000"/>
                  </a:schemeClr>
                </a:solidFill>
                <a:effectLst/>
                <a:uLnTx/>
                <a:uFillTx/>
                <a:latin typeface="Helvetica Neue Headings"/>
                <a:ea typeface="+mn-ea"/>
                <a:cs typeface="+mn-cs"/>
              </a:rPr>
              <a:t>© </a:t>
            </a:r>
            <a:r>
              <a:rPr lang="en-US" err="1">
                <a:solidFill>
                  <a:schemeClr val="bg1">
                    <a:lumMod val="50000"/>
                  </a:schemeClr>
                </a:solidFill>
              </a:rPr>
              <a:t>PeerSphere</a:t>
            </a:r>
            <a:r>
              <a:rPr lang="en-US">
                <a:solidFill>
                  <a:schemeClr val="bg1">
                    <a:lumMod val="50000"/>
                  </a:schemeClr>
                </a:solidFill>
              </a:rPr>
              <a:t> 2024</a:t>
            </a:r>
          </a:p>
          <a:p>
            <a:pPr algn="l"/>
            <a:endParaRPr lang="en-CN" sz="3200" b="1" i="0" u="none" strike="noStrike" cap="none" spc="0" normalizeH="0" baseline="0">
              <a:ln>
                <a:noFill/>
              </a:ln>
              <a:solidFill>
                <a:srgbClr val="2C3BE8"/>
              </a:solidFill>
              <a:effectLst/>
              <a:uFillTx/>
              <a:latin typeface="Livvic"/>
            </a:endParaRPr>
          </a:p>
        </p:txBody>
      </p:sp>
      <p:pic>
        <p:nvPicPr>
          <p:cNvPr id="2" name="Picture 1" descr="EARCOS (@EARCOSORG) / X">
            <a:extLst>
              <a:ext uri="{FF2B5EF4-FFF2-40B4-BE49-F238E27FC236}">
                <a16:creationId xmlns:a16="http://schemas.microsoft.com/office/drawing/2014/main" id="{30B7D8F1-FF2F-6B08-0C94-361CAFA364E1}"/>
              </a:ext>
            </a:extLst>
          </p:cNvPr>
          <p:cNvPicPr>
            <a:picLocks noChangeAspect="1"/>
          </p:cNvPicPr>
          <p:nvPr/>
        </p:nvPicPr>
        <p:blipFill>
          <a:blip r:embed="rId5"/>
          <a:stretch>
            <a:fillRect/>
          </a:stretch>
        </p:blipFill>
        <p:spPr>
          <a:xfrm>
            <a:off x="18845543" y="6469306"/>
            <a:ext cx="2743200" cy="2743200"/>
          </a:xfrm>
          <a:prstGeom prst="rect">
            <a:avLst/>
          </a:prstGeom>
        </p:spPr>
      </p:pic>
      <p:grpSp>
        <p:nvGrpSpPr>
          <p:cNvPr id="37" name="Group 36">
            <a:extLst>
              <a:ext uri="{FF2B5EF4-FFF2-40B4-BE49-F238E27FC236}">
                <a16:creationId xmlns:a16="http://schemas.microsoft.com/office/drawing/2014/main" id="{2691D926-4695-89DF-6C36-0709FB91C64B}"/>
              </a:ext>
            </a:extLst>
          </p:cNvPr>
          <p:cNvGrpSpPr/>
          <p:nvPr/>
        </p:nvGrpSpPr>
        <p:grpSpPr>
          <a:xfrm>
            <a:off x="1682186" y="4157242"/>
            <a:ext cx="15697542" cy="7491253"/>
            <a:chOff x="1539645" y="3925613"/>
            <a:chExt cx="14281119" cy="6666501"/>
          </a:xfrm>
        </p:grpSpPr>
        <p:pic>
          <p:nvPicPr>
            <p:cNvPr id="30" name="Picture 29" descr="A group of logos of different countries/regions&#10;&#10;Description automatically generated">
              <a:extLst>
                <a:ext uri="{FF2B5EF4-FFF2-40B4-BE49-F238E27FC236}">
                  <a16:creationId xmlns:a16="http://schemas.microsoft.com/office/drawing/2014/main" id="{FB7D43E2-E245-A5BF-2B89-31B8959DA1FF}"/>
                </a:ext>
              </a:extLst>
            </p:cNvPr>
            <p:cNvPicPr>
              <a:picLocks noChangeAspect="1"/>
            </p:cNvPicPr>
            <p:nvPr/>
          </p:nvPicPr>
          <p:blipFill>
            <a:blip r:embed="rId6"/>
            <a:stretch>
              <a:fillRect/>
            </a:stretch>
          </p:blipFill>
          <p:spPr>
            <a:xfrm>
              <a:off x="1602025" y="5875691"/>
              <a:ext cx="12187238" cy="4716423"/>
            </a:xfrm>
            <a:prstGeom prst="rect">
              <a:avLst/>
            </a:prstGeom>
          </p:spPr>
        </p:pic>
        <p:pic>
          <p:nvPicPr>
            <p:cNvPr id="31" name="Picture 30" descr="St. Joseph's Institution International | Info &amp; Fees | Education  Destination Asia">
              <a:extLst>
                <a:ext uri="{FF2B5EF4-FFF2-40B4-BE49-F238E27FC236}">
                  <a16:creationId xmlns:a16="http://schemas.microsoft.com/office/drawing/2014/main" id="{185AF16E-51E6-3FE7-4EDF-2D6412578255}"/>
                </a:ext>
              </a:extLst>
            </p:cNvPr>
            <p:cNvPicPr>
              <a:picLocks noChangeAspect="1"/>
            </p:cNvPicPr>
            <p:nvPr/>
          </p:nvPicPr>
          <p:blipFill>
            <a:blip r:embed="rId7"/>
            <a:stretch>
              <a:fillRect/>
            </a:stretch>
          </p:blipFill>
          <p:spPr>
            <a:xfrm>
              <a:off x="13703408" y="5880143"/>
              <a:ext cx="1905563" cy="1673601"/>
            </a:xfrm>
            <a:prstGeom prst="rect">
              <a:avLst/>
            </a:prstGeom>
          </p:spPr>
        </p:pic>
        <p:pic>
          <p:nvPicPr>
            <p:cNvPr id="32" name="Picture 31" descr="Profile - Giving.sg">
              <a:extLst>
                <a:ext uri="{FF2B5EF4-FFF2-40B4-BE49-F238E27FC236}">
                  <a16:creationId xmlns:a16="http://schemas.microsoft.com/office/drawing/2014/main" id="{47F39CB4-71EA-CA51-A8F1-91A9FAAFEAC7}"/>
                </a:ext>
              </a:extLst>
            </p:cNvPr>
            <p:cNvPicPr>
              <a:picLocks noChangeAspect="1"/>
            </p:cNvPicPr>
            <p:nvPr/>
          </p:nvPicPr>
          <p:blipFill>
            <a:blip r:embed="rId8"/>
            <a:stretch>
              <a:fillRect/>
            </a:stretch>
          </p:blipFill>
          <p:spPr>
            <a:xfrm>
              <a:off x="13898394" y="7537178"/>
              <a:ext cx="1922370" cy="1364877"/>
            </a:xfrm>
            <a:prstGeom prst="rect">
              <a:avLst/>
            </a:prstGeom>
          </p:spPr>
        </p:pic>
        <p:pic>
          <p:nvPicPr>
            <p:cNvPr id="33" name="Picture 32" descr="International School of Ulaanbaatar">
              <a:extLst>
                <a:ext uri="{FF2B5EF4-FFF2-40B4-BE49-F238E27FC236}">
                  <a16:creationId xmlns:a16="http://schemas.microsoft.com/office/drawing/2014/main" id="{3239419F-73D0-F834-EC79-91DB5BD8F7FE}"/>
                </a:ext>
              </a:extLst>
            </p:cNvPr>
            <p:cNvPicPr>
              <a:picLocks noChangeAspect="1"/>
            </p:cNvPicPr>
            <p:nvPr/>
          </p:nvPicPr>
          <p:blipFill>
            <a:blip r:embed="rId9"/>
            <a:stretch>
              <a:fillRect/>
            </a:stretch>
          </p:blipFill>
          <p:spPr>
            <a:xfrm>
              <a:off x="13898617" y="9105796"/>
              <a:ext cx="1479177" cy="1442759"/>
            </a:xfrm>
            <a:prstGeom prst="rect">
              <a:avLst/>
            </a:prstGeom>
          </p:spPr>
        </p:pic>
        <p:pic>
          <p:nvPicPr>
            <p:cNvPr id="35" name="Picture 34" descr="A blue and red logo&#10;&#10;Description automatically generated">
              <a:extLst>
                <a:ext uri="{FF2B5EF4-FFF2-40B4-BE49-F238E27FC236}">
                  <a16:creationId xmlns:a16="http://schemas.microsoft.com/office/drawing/2014/main" id="{B06700D0-273F-A16A-CD50-185FC7739124}"/>
                </a:ext>
              </a:extLst>
            </p:cNvPr>
            <p:cNvPicPr>
              <a:picLocks noChangeAspect="1"/>
            </p:cNvPicPr>
            <p:nvPr/>
          </p:nvPicPr>
          <p:blipFill>
            <a:blip r:embed="rId10"/>
            <a:stretch>
              <a:fillRect/>
            </a:stretch>
          </p:blipFill>
          <p:spPr>
            <a:xfrm>
              <a:off x="1539645" y="4090218"/>
              <a:ext cx="5636559" cy="1614768"/>
            </a:xfrm>
            <a:prstGeom prst="rect">
              <a:avLst/>
            </a:prstGeom>
          </p:spPr>
        </p:pic>
        <p:pic>
          <p:nvPicPr>
            <p:cNvPr id="36" name="Picture 35" descr="A logo of a tiger holding a flag&#10;&#10;Description automatically generated">
              <a:extLst>
                <a:ext uri="{FF2B5EF4-FFF2-40B4-BE49-F238E27FC236}">
                  <a16:creationId xmlns:a16="http://schemas.microsoft.com/office/drawing/2014/main" id="{F79ACE1F-21A8-AFBC-075B-4F9D5B0DAA7C}"/>
                </a:ext>
              </a:extLst>
            </p:cNvPr>
            <p:cNvPicPr>
              <a:picLocks noChangeAspect="1"/>
            </p:cNvPicPr>
            <p:nvPr/>
          </p:nvPicPr>
          <p:blipFill>
            <a:blip r:embed="rId11"/>
            <a:stretch>
              <a:fillRect/>
            </a:stretch>
          </p:blipFill>
          <p:spPr>
            <a:xfrm>
              <a:off x="7137310" y="3925613"/>
              <a:ext cx="8124265" cy="1924050"/>
            </a:xfrm>
            <a:prstGeom prst="rect">
              <a:avLst/>
            </a:prstGeom>
          </p:spPr>
        </p:pic>
      </p:grpSp>
      <p:pic>
        <p:nvPicPr>
          <p:cNvPr id="38" name="Picture 37" descr="A black background with red text and blue circle&#10;&#10;Description automatically generated">
            <a:extLst>
              <a:ext uri="{FF2B5EF4-FFF2-40B4-BE49-F238E27FC236}">
                <a16:creationId xmlns:a16="http://schemas.microsoft.com/office/drawing/2014/main" id="{F031FAEB-15E3-536A-501E-A21130646399}"/>
              </a:ext>
            </a:extLst>
          </p:cNvPr>
          <p:cNvPicPr>
            <a:picLocks noChangeAspect="1"/>
          </p:cNvPicPr>
          <p:nvPr/>
        </p:nvPicPr>
        <p:blipFill>
          <a:blip r:embed="rId12"/>
          <a:stretch>
            <a:fillRect/>
          </a:stretch>
        </p:blipFill>
        <p:spPr>
          <a:xfrm>
            <a:off x="18248856" y="3756733"/>
            <a:ext cx="3946713" cy="2740960"/>
          </a:xfrm>
          <a:prstGeom prst="rect">
            <a:avLst/>
          </a:prstGeom>
        </p:spPr>
      </p:pic>
      <p:pic>
        <p:nvPicPr>
          <p:cNvPr id="40" name="Picture 39" descr="A black background with blue lines&#10;&#10;Description automatically generated">
            <a:extLst>
              <a:ext uri="{FF2B5EF4-FFF2-40B4-BE49-F238E27FC236}">
                <a16:creationId xmlns:a16="http://schemas.microsoft.com/office/drawing/2014/main" id="{A84CC7EE-7A3C-78E3-933E-8DCCE9C95227}"/>
              </a:ext>
            </a:extLst>
          </p:cNvPr>
          <p:cNvPicPr>
            <a:picLocks noChangeAspect="1"/>
          </p:cNvPicPr>
          <p:nvPr/>
        </p:nvPicPr>
        <p:blipFill>
          <a:blip r:embed="rId13"/>
          <a:stretch>
            <a:fillRect/>
          </a:stretch>
        </p:blipFill>
        <p:spPr>
          <a:xfrm>
            <a:off x="18251007" y="9810311"/>
            <a:ext cx="3868271" cy="1404658"/>
          </a:xfrm>
          <a:prstGeom prst="rect">
            <a:avLst/>
          </a:prstGeom>
        </p:spPr>
      </p:pic>
    </p:spTree>
    <p:extLst>
      <p:ext uri="{BB962C8B-B14F-4D97-AF65-F5344CB8AC3E}">
        <p14:creationId xmlns:p14="http://schemas.microsoft.com/office/powerpoint/2010/main" val="233887940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descr="Immagine">
            <a:extLst>
              <a:ext uri="{FF2B5EF4-FFF2-40B4-BE49-F238E27FC236}">
                <a16:creationId xmlns:a16="http://schemas.microsoft.com/office/drawing/2014/main" id="{BEED101D-86C3-158E-7A37-61D1BDFF9343}"/>
              </a:ext>
            </a:extLst>
          </p:cNvPr>
          <p:cNvPicPr>
            <a:picLocks noChangeAspect="1"/>
          </p:cNvPicPr>
          <p:nvPr/>
        </p:nvPicPr>
        <p:blipFill>
          <a:blip r:embed="rId3"/>
          <a:stretch>
            <a:fillRect/>
          </a:stretch>
        </p:blipFill>
        <p:spPr>
          <a:xfrm>
            <a:off x="590868" y="633952"/>
            <a:ext cx="676614" cy="635002"/>
          </a:xfrm>
          <a:prstGeom prst="rect">
            <a:avLst/>
          </a:prstGeom>
          <a:ln w="12700">
            <a:miter lim="400000"/>
          </a:ln>
        </p:spPr>
      </p:pic>
      <p:pic>
        <p:nvPicPr>
          <p:cNvPr id="12" name="Immagine" descr="Immagine">
            <a:extLst>
              <a:ext uri="{FF2B5EF4-FFF2-40B4-BE49-F238E27FC236}">
                <a16:creationId xmlns:a16="http://schemas.microsoft.com/office/drawing/2014/main" id="{84A951C5-0EA5-0C8F-AC16-1DE71E39C155}"/>
              </a:ext>
            </a:extLst>
          </p:cNvPr>
          <p:cNvPicPr>
            <a:picLocks noChangeAspect="1"/>
          </p:cNvPicPr>
          <p:nvPr/>
        </p:nvPicPr>
        <p:blipFill>
          <a:blip r:embed="rId4"/>
          <a:stretch>
            <a:fillRect/>
          </a:stretch>
        </p:blipFill>
        <p:spPr>
          <a:xfrm>
            <a:off x="21449041" y="856571"/>
            <a:ext cx="2313913" cy="1694508"/>
          </a:xfrm>
          <a:prstGeom prst="rect">
            <a:avLst/>
          </a:prstGeom>
          <a:ln w="12700">
            <a:miter lim="400000"/>
          </a:ln>
        </p:spPr>
      </p:pic>
      <p:sp>
        <p:nvSpPr>
          <p:cNvPr id="4" name="Your Title…">
            <a:extLst>
              <a:ext uri="{FF2B5EF4-FFF2-40B4-BE49-F238E27FC236}">
                <a16:creationId xmlns:a16="http://schemas.microsoft.com/office/drawing/2014/main" id="{0A5E7B4D-1571-8E93-0C66-F712AEE94753}"/>
              </a:ext>
            </a:extLst>
          </p:cNvPr>
          <p:cNvSpPr txBox="1"/>
          <p:nvPr/>
        </p:nvSpPr>
        <p:spPr>
          <a:xfrm>
            <a:off x="1673371" y="1180264"/>
            <a:ext cx="20099234" cy="143218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p>
            <a:pPr algn="l">
              <a:lnSpc>
                <a:spcPct val="90000"/>
              </a:lnSpc>
              <a:spcBef>
                <a:spcPts val="2400"/>
              </a:spcBef>
              <a:defRPr sz="6400" spc="-192">
                <a:solidFill>
                  <a:srgbClr val="2D283C"/>
                </a:solidFill>
                <a:latin typeface="Livvic SemiBold"/>
                <a:ea typeface="Livvic SemiBold"/>
                <a:cs typeface="Livvic SemiBold"/>
                <a:sym typeface="Livvic SemiBold"/>
              </a:defRPr>
            </a:pPr>
            <a:r>
              <a:rPr lang="en-US" sz="9600" spc="-300">
                <a:solidFill>
                  <a:srgbClr val="2C3BE8"/>
                </a:solidFill>
              </a:rPr>
              <a:t>Peer Learning Research</a:t>
            </a:r>
            <a:endParaRPr lang="en-US" sz="9600" spc="-300"/>
          </a:p>
        </p:txBody>
      </p:sp>
      <p:sp>
        <p:nvSpPr>
          <p:cNvPr id="2" name="Lorem ipsum dolor sit amet, consectetur adipiscing elit, sed do eiusmod tempor incididunt ut labore et dolore magna aliqua.">
            <a:extLst>
              <a:ext uri="{FF2B5EF4-FFF2-40B4-BE49-F238E27FC236}">
                <a16:creationId xmlns:a16="http://schemas.microsoft.com/office/drawing/2014/main" id="{47AEA51C-35FA-276E-203E-76AFEEECE32F}"/>
              </a:ext>
            </a:extLst>
          </p:cNvPr>
          <p:cNvSpPr txBox="1"/>
          <p:nvPr/>
        </p:nvSpPr>
        <p:spPr>
          <a:xfrm>
            <a:off x="1673371" y="3635628"/>
            <a:ext cx="21557332" cy="92435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nSpc>
                <a:spcPct val="100000"/>
              </a:lnSpc>
            </a:pPr>
            <a:endParaRPr lang="en-GB" sz="5400">
              <a:solidFill>
                <a:schemeClr val="accent6"/>
              </a:solidFill>
              <a:latin typeface="Livvic"/>
              <a:ea typeface="+mn-lt"/>
              <a:cs typeface="+mn-lt"/>
            </a:endParaRPr>
          </a:p>
          <a:p>
            <a:pPr marL="857250" indent="-857250">
              <a:lnSpc>
                <a:spcPct val="100000"/>
              </a:lnSpc>
              <a:buFont typeface="Arial"/>
              <a:buChar char="•"/>
            </a:pPr>
            <a:r>
              <a:rPr lang="en-GB" sz="5400">
                <a:solidFill>
                  <a:schemeClr val="accent6"/>
                </a:solidFill>
                <a:latin typeface="Livvic"/>
                <a:ea typeface="+mn-lt"/>
                <a:cs typeface="+mn-lt"/>
              </a:rPr>
              <a:t>How Research Shows Peer Learning is Effective PD </a:t>
            </a:r>
            <a:r>
              <a:rPr lang="en-GB" sz="5400">
                <a:solidFill>
                  <a:schemeClr val="accent6"/>
                </a:solidFill>
                <a:latin typeface="Livvic"/>
                <a:ea typeface="+mn-lt"/>
                <a:cs typeface="+mn-lt"/>
                <a:hlinkClick r:id="rId5"/>
              </a:rPr>
              <a:t>read on</a:t>
            </a:r>
            <a:r>
              <a:rPr lang="en-GB" sz="5400">
                <a:solidFill>
                  <a:schemeClr val="accent6"/>
                </a:solidFill>
                <a:latin typeface="Livvic"/>
                <a:ea typeface="+mn-lt"/>
                <a:cs typeface="+mn-lt"/>
              </a:rPr>
              <a:t> </a:t>
            </a:r>
            <a:r>
              <a:rPr lang="en-GB" sz="5400" i="1">
                <a:solidFill>
                  <a:schemeClr val="accent6"/>
                </a:solidFill>
                <a:latin typeface="Livvic"/>
                <a:ea typeface="+mn-lt"/>
                <a:cs typeface="+mn-lt"/>
              </a:rPr>
              <a:t>(</a:t>
            </a:r>
            <a:r>
              <a:rPr lang="en-GB" sz="5400" i="1" err="1">
                <a:solidFill>
                  <a:schemeClr val="accent6"/>
                </a:solidFill>
                <a:latin typeface="Livvic"/>
                <a:ea typeface="+mn-lt"/>
                <a:cs typeface="+mn-lt"/>
              </a:rPr>
              <a:t>PeerSphere</a:t>
            </a:r>
            <a:r>
              <a:rPr lang="en-GB" sz="5400" i="1">
                <a:solidFill>
                  <a:schemeClr val="accent6"/>
                </a:solidFill>
                <a:latin typeface="Livvic"/>
                <a:ea typeface="+mn-lt"/>
                <a:cs typeface="+mn-lt"/>
              </a:rPr>
              <a:t>)</a:t>
            </a:r>
          </a:p>
          <a:p>
            <a:pPr marL="857250" indent="-857250">
              <a:lnSpc>
                <a:spcPct val="100000"/>
              </a:lnSpc>
              <a:buFont typeface="Arial"/>
              <a:buChar char="•"/>
            </a:pPr>
            <a:r>
              <a:rPr lang="en-GB" sz="5400">
                <a:solidFill>
                  <a:schemeClr val="accent6"/>
                </a:solidFill>
                <a:latin typeface="Livvic"/>
                <a:ea typeface="+mn-lt"/>
                <a:cs typeface="+mn-lt"/>
              </a:rPr>
              <a:t>The Buzz about Peer Learning </a:t>
            </a:r>
            <a:r>
              <a:rPr lang="en-GB" sz="5400">
                <a:solidFill>
                  <a:schemeClr val="accent6"/>
                </a:solidFill>
                <a:latin typeface="Livvic"/>
                <a:ea typeface="+mn-lt"/>
                <a:cs typeface="+mn-lt"/>
                <a:hlinkClick r:id="rId6"/>
              </a:rPr>
              <a:t>read on</a:t>
            </a:r>
            <a:r>
              <a:rPr lang="en-GB" sz="5400">
                <a:solidFill>
                  <a:schemeClr val="accent6"/>
                </a:solidFill>
                <a:latin typeface="Livvic"/>
                <a:ea typeface="+mn-lt"/>
                <a:cs typeface="+mn-lt"/>
              </a:rPr>
              <a:t> </a:t>
            </a:r>
            <a:r>
              <a:rPr lang="en-GB" sz="5400" i="1">
                <a:solidFill>
                  <a:schemeClr val="accent6"/>
                </a:solidFill>
                <a:latin typeface="Livvic"/>
                <a:ea typeface="+mn-lt"/>
                <a:cs typeface="+mn-lt"/>
              </a:rPr>
              <a:t>(</a:t>
            </a:r>
            <a:r>
              <a:rPr lang="en-GB" sz="5400" i="1" err="1">
                <a:solidFill>
                  <a:schemeClr val="accent6"/>
                </a:solidFill>
                <a:latin typeface="Livvic"/>
                <a:ea typeface="+mn-lt"/>
                <a:cs typeface="+mn-lt"/>
              </a:rPr>
              <a:t>PeerSphere</a:t>
            </a:r>
            <a:r>
              <a:rPr lang="en-GB" sz="5400" i="1">
                <a:solidFill>
                  <a:schemeClr val="accent6"/>
                </a:solidFill>
                <a:latin typeface="Livvic"/>
                <a:ea typeface="+mn-lt"/>
                <a:cs typeface="+mn-lt"/>
              </a:rPr>
              <a:t>)</a:t>
            </a:r>
          </a:p>
          <a:p>
            <a:pPr marL="857250" indent="-857250">
              <a:lnSpc>
                <a:spcPct val="100000"/>
              </a:lnSpc>
              <a:buFont typeface="Arial"/>
              <a:buChar char="•"/>
            </a:pPr>
            <a:r>
              <a:rPr lang="en-GB" sz="5400">
                <a:solidFill>
                  <a:schemeClr val="accent6"/>
                </a:solidFill>
                <a:latin typeface="Livvic"/>
                <a:ea typeface="+mn-lt"/>
                <a:cs typeface="+mn-lt"/>
              </a:rPr>
              <a:t>4 steps for Creating Stronger, More Collaborative Teacher Teams </a:t>
            </a:r>
            <a:r>
              <a:rPr lang="en-GB" sz="5400">
                <a:solidFill>
                  <a:schemeClr val="accent6"/>
                </a:solidFill>
                <a:latin typeface="Livvic"/>
                <a:ea typeface="+mn-lt"/>
                <a:cs typeface="+mn-lt"/>
                <a:hlinkClick r:id="rId7"/>
              </a:rPr>
              <a:t>read on</a:t>
            </a:r>
            <a:r>
              <a:rPr lang="en-GB" sz="5400">
                <a:solidFill>
                  <a:schemeClr val="accent6"/>
                </a:solidFill>
                <a:latin typeface="Livvic"/>
                <a:ea typeface="+mn-lt"/>
                <a:cs typeface="+mn-lt"/>
              </a:rPr>
              <a:t> </a:t>
            </a:r>
            <a:r>
              <a:rPr lang="en-GB" sz="5400" i="1">
                <a:solidFill>
                  <a:schemeClr val="accent6"/>
                </a:solidFill>
                <a:latin typeface="Livvic"/>
                <a:ea typeface="+mn-lt"/>
                <a:cs typeface="+mn-lt"/>
              </a:rPr>
              <a:t>(ASCD)</a:t>
            </a:r>
          </a:p>
          <a:p>
            <a:pPr marL="857250" indent="-857250">
              <a:lnSpc>
                <a:spcPct val="100000"/>
              </a:lnSpc>
              <a:buFont typeface="Arial"/>
              <a:buChar char="•"/>
            </a:pPr>
            <a:r>
              <a:rPr lang="en-GB" sz="5400">
                <a:solidFill>
                  <a:schemeClr val="accent6"/>
                </a:solidFill>
                <a:latin typeface="Livvic"/>
                <a:ea typeface="+mn-lt"/>
                <a:cs typeface="+mn-lt"/>
              </a:rPr>
              <a:t>The Power of Peer Learning: A Budget-Friendly, Sustainable and Dynamic Approach for Professionals </a:t>
            </a:r>
            <a:r>
              <a:rPr lang="en-GB" sz="5400">
                <a:solidFill>
                  <a:schemeClr val="accent6"/>
                </a:solidFill>
                <a:latin typeface="Livvic"/>
                <a:ea typeface="+mn-lt"/>
                <a:cs typeface="+mn-lt"/>
                <a:hlinkClick r:id="rId8"/>
              </a:rPr>
              <a:t>read on</a:t>
            </a:r>
            <a:r>
              <a:rPr lang="en-GB" sz="5400">
                <a:solidFill>
                  <a:schemeClr val="accent6"/>
                </a:solidFill>
                <a:latin typeface="Livvic"/>
                <a:ea typeface="+mn-lt"/>
                <a:cs typeface="+mn-lt"/>
              </a:rPr>
              <a:t> </a:t>
            </a:r>
            <a:r>
              <a:rPr lang="en-GB" sz="5400" i="1">
                <a:solidFill>
                  <a:schemeClr val="accent6"/>
                </a:solidFill>
                <a:latin typeface="Livvic"/>
                <a:ea typeface="+mn-lt"/>
                <a:cs typeface="+mn-lt"/>
              </a:rPr>
              <a:t>(Forbes)</a:t>
            </a:r>
          </a:p>
          <a:p>
            <a:pPr marL="857250" indent="-857250">
              <a:lnSpc>
                <a:spcPct val="100000"/>
              </a:lnSpc>
              <a:buFont typeface="Arial"/>
              <a:buChar char="•"/>
            </a:pPr>
            <a:r>
              <a:rPr lang="en-GB" sz="5400">
                <a:solidFill>
                  <a:schemeClr val="accent6"/>
                </a:solidFill>
                <a:latin typeface="Livvic"/>
                <a:ea typeface="+mn-lt"/>
                <a:cs typeface="+mn-lt"/>
              </a:rPr>
              <a:t>Reconfiguring Teacher Collaboration </a:t>
            </a:r>
            <a:r>
              <a:rPr lang="en-GB" sz="5400">
                <a:solidFill>
                  <a:schemeClr val="accent6"/>
                </a:solidFill>
                <a:latin typeface="Livvic"/>
                <a:ea typeface="+mn-lt"/>
                <a:cs typeface="+mn-lt"/>
                <a:hlinkClick r:id="rId9"/>
              </a:rPr>
              <a:t>read on</a:t>
            </a:r>
            <a:r>
              <a:rPr lang="en-GB" sz="5400">
                <a:solidFill>
                  <a:schemeClr val="accent6"/>
                </a:solidFill>
                <a:latin typeface="Livvic"/>
                <a:ea typeface="+mn-lt"/>
                <a:cs typeface="+mn-lt"/>
              </a:rPr>
              <a:t> </a:t>
            </a:r>
            <a:r>
              <a:rPr lang="en-GB" sz="5400" i="1">
                <a:solidFill>
                  <a:schemeClr val="accent6"/>
                </a:solidFill>
                <a:latin typeface="Livvic"/>
                <a:ea typeface="+mn-lt"/>
                <a:cs typeface="+mn-lt"/>
              </a:rPr>
              <a:t>(Education Development Trust)</a:t>
            </a:r>
          </a:p>
          <a:p>
            <a:pPr marL="857250" indent="-857250">
              <a:lnSpc>
                <a:spcPct val="100000"/>
              </a:lnSpc>
              <a:buFont typeface="Arial"/>
              <a:buChar char="•"/>
            </a:pPr>
            <a:endParaRPr lang="en-GB" sz="5400">
              <a:solidFill>
                <a:schemeClr val="accent6"/>
              </a:solidFill>
              <a:latin typeface="Livvic"/>
              <a:ea typeface="+mn-lt"/>
              <a:cs typeface="+mn-lt"/>
            </a:endParaRPr>
          </a:p>
          <a:p>
            <a:pPr>
              <a:lnSpc>
                <a:spcPct val="100000"/>
              </a:lnSpc>
            </a:pPr>
            <a:endParaRPr lang="en-GB" sz="5400">
              <a:solidFill>
                <a:schemeClr val="accent6"/>
              </a:solidFill>
              <a:latin typeface="Livvic"/>
              <a:ea typeface="+mn-lt"/>
              <a:cs typeface="+mn-lt"/>
            </a:endParaRPr>
          </a:p>
        </p:txBody>
      </p:sp>
      <p:sp>
        <p:nvSpPr>
          <p:cNvPr id="3" name="Your Title…">
            <a:extLst>
              <a:ext uri="{FF2B5EF4-FFF2-40B4-BE49-F238E27FC236}">
                <a16:creationId xmlns:a16="http://schemas.microsoft.com/office/drawing/2014/main" id="{2A506998-F1BD-7AB3-C1B7-5F4F9FF71B7E}"/>
              </a:ext>
            </a:extLst>
          </p:cNvPr>
          <p:cNvSpPr txBox="1"/>
          <p:nvPr/>
        </p:nvSpPr>
        <p:spPr>
          <a:xfrm>
            <a:off x="1673371" y="2510899"/>
            <a:ext cx="16515238" cy="8504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p>
            <a:pPr algn="l">
              <a:lnSpc>
                <a:spcPct val="90000"/>
              </a:lnSpc>
              <a:spcBef>
                <a:spcPts val="2400"/>
              </a:spcBef>
              <a:defRPr sz="6400" spc="-192">
                <a:solidFill>
                  <a:srgbClr val="2D283C"/>
                </a:solidFill>
                <a:latin typeface="Livvic SemiBold"/>
                <a:ea typeface="Livvic SemiBold"/>
                <a:cs typeface="Livvic SemiBold"/>
                <a:sym typeface="Livvic SemiBold"/>
              </a:defRPr>
            </a:pPr>
            <a:r>
              <a:rPr lang="en-US" sz="5400" spc="-192">
                <a:solidFill>
                  <a:srgbClr val="2C3BE8"/>
                </a:solidFill>
                <a:latin typeface="Livvic" pitchFamily="2" charset="0"/>
                <a:sym typeface="Livvic SemiBold"/>
              </a:rPr>
              <a:t>Read about the power of peer learning </a:t>
            </a:r>
            <a:endParaRPr lang="en-US" sz="5400">
              <a:latin typeface="Livvic" pitchFamily="2" charset="0"/>
            </a:endParaRPr>
          </a:p>
        </p:txBody>
      </p:sp>
      <p:sp>
        <p:nvSpPr>
          <p:cNvPr id="6" name="TextBox 5">
            <a:extLst>
              <a:ext uri="{FF2B5EF4-FFF2-40B4-BE49-F238E27FC236}">
                <a16:creationId xmlns:a16="http://schemas.microsoft.com/office/drawing/2014/main" id="{98A4E991-6F9E-2F4D-F4FB-DBBD441A38A9}"/>
              </a:ext>
            </a:extLst>
          </p:cNvPr>
          <p:cNvSpPr txBox="1"/>
          <p:nvPr/>
        </p:nvSpPr>
        <p:spPr>
          <a:xfrm>
            <a:off x="1673370" y="12535736"/>
            <a:ext cx="465328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a:lstStyle>
          <a:p>
            <a:pPr algn="l"/>
            <a:r>
              <a:rPr kumimoji="0" lang="en-US" b="0" i="0" u="none" strike="noStrike" kern="1200" cap="none" spc="0" normalizeH="0" baseline="0" noProof="0">
                <a:ln>
                  <a:noFill/>
                </a:ln>
                <a:solidFill>
                  <a:schemeClr val="tx2">
                    <a:lumMod val="75000"/>
                  </a:schemeClr>
                </a:solidFill>
                <a:effectLst/>
                <a:uLnTx/>
                <a:uFillTx/>
                <a:latin typeface="Helvetica Neue Headings"/>
                <a:ea typeface="+mn-ea"/>
                <a:cs typeface="+mn-cs"/>
              </a:rPr>
              <a:t>© </a:t>
            </a:r>
            <a:r>
              <a:rPr lang="en-US" err="1">
                <a:solidFill>
                  <a:schemeClr val="bg1">
                    <a:lumMod val="50000"/>
                  </a:schemeClr>
                </a:solidFill>
              </a:rPr>
              <a:t>PeerSphere</a:t>
            </a:r>
            <a:r>
              <a:rPr lang="en-US">
                <a:solidFill>
                  <a:schemeClr val="bg1">
                    <a:lumMod val="50000"/>
                  </a:schemeClr>
                </a:solidFill>
              </a:rPr>
              <a:t> 2024</a:t>
            </a:r>
          </a:p>
          <a:p>
            <a:pPr algn="l"/>
            <a:endParaRPr lang="en-CN" sz="3200" b="1" i="0" u="none" strike="noStrike" cap="none" spc="0" normalizeH="0" baseline="0">
              <a:ln>
                <a:noFill/>
              </a:ln>
              <a:solidFill>
                <a:srgbClr val="2C3BE8"/>
              </a:solidFill>
              <a:effectLst/>
              <a:uFillTx/>
              <a:latin typeface="Livvic"/>
            </a:endParaRPr>
          </a:p>
        </p:txBody>
      </p:sp>
      <p:sp>
        <p:nvSpPr>
          <p:cNvPr id="5" name="Your Title…">
            <a:extLst>
              <a:ext uri="{FF2B5EF4-FFF2-40B4-BE49-F238E27FC236}">
                <a16:creationId xmlns:a16="http://schemas.microsoft.com/office/drawing/2014/main" id="{9C9D9C4D-4468-B044-D62B-BBEDDFA6A042}"/>
              </a:ext>
            </a:extLst>
          </p:cNvPr>
          <p:cNvSpPr txBox="1"/>
          <p:nvPr/>
        </p:nvSpPr>
        <p:spPr>
          <a:xfrm>
            <a:off x="7402389" y="11761718"/>
            <a:ext cx="15792518" cy="1210588"/>
          </a:xfrm>
          <a:prstGeom prst="rect">
            <a:avLst/>
          </a:prstGeom>
          <a:ln w="12700">
            <a:miter lim="400000"/>
          </a:ln>
          <a:extLst>
            <a:ext uri="{C572A759-6A51-4108-AA02-DFA0A04FC94B}">
              <ma14:wrappingTextBoxFlag xmlns:lc="http://schemas.openxmlformats.org/drawingml/2006/lockedCanvas"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a:lstStyle>
          <a:p>
            <a:pPr algn="l">
              <a:lnSpc>
                <a:spcPct val="90000"/>
              </a:lnSpc>
              <a:spcBef>
                <a:spcPts val="2400"/>
              </a:spcBef>
              <a:defRPr sz="6400" spc="-192">
                <a:solidFill>
                  <a:srgbClr val="2D283C"/>
                </a:solidFill>
                <a:latin typeface="Livvic SemiBold"/>
                <a:ea typeface="Livvic SemiBold"/>
                <a:cs typeface="Livvic SemiBold"/>
                <a:sym typeface="Livvic SemiBold"/>
              </a:defRPr>
            </a:pPr>
            <a:r>
              <a:rPr lang="en-US" sz="8000" spc="-300" dirty="0">
                <a:solidFill>
                  <a:srgbClr val="2C3BE8"/>
                </a:solidFill>
                <a:hlinkClick r:id="rId10"/>
              </a:rPr>
              <a:t>Check out more stories on our Blog</a:t>
            </a:r>
            <a:endParaRPr lang="en-US" sz="8000" spc="-300" dirty="0">
              <a:solidFill>
                <a:srgbClr val="2C3BE8"/>
              </a:solidFill>
            </a:endParaRPr>
          </a:p>
        </p:txBody>
      </p:sp>
    </p:spTree>
    <p:extLst>
      <p:ext uri="{BB962C8B-B14F-4D97-AF65-F5344CB8AC3E}">
        <p14:creationId xmlns:p14="http://schemas.microsoft.com/office/powerpoint/2010/main" val="2777633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83CF0"/>
        </a:solidFill>
        <a:effectLst/>
      </p:bgPr>
    </p:bg>
    <p:spTree>
      <p:nvGrpSpPr>
        <p:cNvPr id="1" name=""/>
        <p:cNvGrpSpPr/>
        <p:nvPr/>
      </p:nvGrpSpPr>
      <p:grpSpPr>
        <a:xfrm>
          <a:off x="0" y="0"/>
          <a:ext cx="0" cy="0"/>
          <a:chOff x="0" y="0"/>
          <a:chExt cx="0" cy="0"/>
        </a:xfrm>
      </p:grpSpPr>
      <p:pic>
        <p:nvPicPr>
          <p:cNvPr id="199" name="Immagine" descr="Immagine"/>
          <p:cNvPicPr>
            <a:picLocks noChangeAspect="1"/>
          </p:cNvPicPr>
          <p:nvPr/>
        </p:nvPicPr>
        <p:blipFill>
          <a:blip r:embed="rId3">
            <a:alphaModFix amt="50000"/>
          </a:blip>
          <a:stretch>
            <a:fillRect/>
          </a:stretch>
        </p:blipFill>
        <p:spPr>
          <a:xfrm rot="18900000">
            <a:off x="1528784" y="-2810349"/>
            <a:ext cx="33056873" cy="24129862"/>
          </a:xfrm>
          <a:prstGeom prst="rect">
            <a:avLst/>
          </a:prstGeom>
          <a:ln w="12700">
            <a:miter lim="400000"/>
          </a:ln>
        </p:spPr>
      </p:pic>
      <p:sp>
        <p:nvSpPr>
          <p:cNvPr id="200" name="Thank you!"/>
          <p:cNvSpPr txBox="1"/>
          <p:nvPr/>
        </p:nvSpPr>
        <p:spPr>
          <a:xfrm>
            <a:off x="670529" y="10426699"/>
            <a:ext cx="12471401" cy="3289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90000"/>
              </a:lnSpc>
              <a:defRPr sz="20000" spc="-600">
                <a:solidFill>
                  <a:srgbClr val="F0DCD7"/>
                </a:solidFill>
                <a:latin typeface="Livvic SemiBold"/>
                <a:ea typeface="Livvic SemiBold"/>
                <a:cs typeface="Livvic SemiBold"/>
                <a:sym typeface="Livvic SemiBold"/>
              </a:defRPr>
            </a:lvl1pPr>
          </a:lstStyle>
          <a:p>
            <a:r>
              <a:t>Thank you!</a:t>
            </a:r>
          </a:p>
        </p:txBody>
      </p:sp>
      <p:pic>
        <p:nvPicPr>
          <p:cNvPr id="201" name="Immagine" descr="Immagine"/>
          <p:cNvPicPr>
            <a:picLocks noChangeAspect="1"/>
          </p:cNvPicPr>
          <p:nvPr/>
        </p:nvPicPr>
        <p:blipFill>
          <a:blip r:embed="rId4"/>
          <a:stretch>
            <a:fillRect/>
          </a:stretch>
        </p:blipFill>
        <p:spPr>
          <a:xfrm>
            <a:off x="20190896" y="1041658"/>
            <a:ext cx="2709818" cy="2543164"/>
          </a:xfrm>
          <a:prstGeom prst="rect">
            <a:avLst/>
          </a:prstGeom>
          <a:ln w="12700">
            <a:miter lim="400000"/>
          </a:ln>
        </p:spPr>
      </p:pic>
      <p:sp>
        <p:nvSpPr>
          <p:cNvPr id="2" name="TextBox 1">
            <a:extLst>
              <a:ext uri="{FF2B5EF4-FFF2-40B4-BE49-F238E27FC236}">
                <a16:creationId xmlns:a16="http://schemas.microsoft.com/office/drawing/2014/main" id="{7DDD734E-F5EE-96B6-5D62-3BEDD7D99CB3}"/>
              </a:ext>
            </a:extLst>
          </p:cNvPr>
          <p:cNvSpPr txBox="1"/>
          <p:nvPr/>
        </p:nvSpPr>
        <p:spPr>
          <a:xfrm>
            <a:off x="20574074" y="12192158"/>
            <a:ext cx="465328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a:lstStyle>
          <a:p>
            <a:pPr algn="l"/>
            <a:r>
              <a:rPr kumimoji="0" lang="en-US" b="0" i="0" u="none" strike="noStrike" kern="1200" cap="none" spc="0" normalizeH="0" baseline="0" noProof="0">
                <a:ln>
                  <a:noFill/>
                </a:ln>
                <a:solidFill>
                  <a:schemeClr val="bg1"/>
                </a:solidFill>
                <a:effectLst/>
                <a:uLnTx/>
                <a:uFillTx/>
                <a:latin typeface="Helvetica Neue Headings"/>
                <a:ea typeface="+mn-ea"/>
                <a:cs typeface="+mn-cs"/>
              </a:rPr>
              <a:t>© </a:t>
            </a:r>
            <a:r>
              <a:rPr lang="en-US" err="1">
                <a:solidFill>
                  <a:schemeClr val="bg1"/>
                </a:solidFill>
              </a:rPr>
              <a:t>PeerSphere</a:t>
            </a:r>
            <a:r>
              <a:rPr lang="en-US">
                <a:solidFill>
                  <a:schemeClr val="bg1"/>
                </a:solidFill>
              </a:rPr>
              <a:t> 2024</a:t>
            </a:r>
          </a:p>
          <a:p>
            <a:pPr algn="l"/>
            <a:endParaRPr lang="en-CN" sz="3200" b="1" i="0" u="none" strike="noStrike" cap="none" spc="0" normalizeH="0" baseline="0">
              <a:ln>
                <a:noFill/>
              </a:ln>
              <a:solidFill>
                <a:schemeClr val="bg1"/>
              </a:solidFill>
              <a:effectLst/>
              <a:uFillTx/>
              <a:latin typeface="Livvic"/>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descr="Immagine">
            <a:extLst>
              <a:ext uri="{FF2B5EF4-FFF2-40B4-BE49-F238E27FC236}">
                <a16:creationId xmlns:a16="http://schemas.microsoft.com/office/drawing/2014/main" id="{BEED101D-86C3-158E-7A37-61D1BDFF9343}"/>
              </a:ext>
            </a:extLst>
          </p:cNvPr>
          <p:cNvPicPr>
            <a:picLocks noChangeAspect="1"/>
          </p:cNvPicPr>
          <p:nvPr/>
        </p:nvPicPr>
        <p:blipFill>
          <a:blip r:embed="rId3"/>
          <a:stretch>
            <a:fillRect/>
          </a:stretch>
        </p:blipFill>
        <p:spPr>
          <a:xfrm>
            <a:off x="590868" y="633952"/>
            <a:ext cx="676614" cy="635002"/>
          </a:xfrm>
          <a:prstGeom prst="rect">
            <a:avLst/>
          </a:prstGeom>
          <a:ln w="12700">
            <a:miter lim="400000"/>
          </a:ln>
        </p:spPr>
      </p:pic>
      <p:pic>
        <p:nvPicPr>
          <p:cNvPr id="12" name="Immagine" descr="Immagine">
            <a:extLst>
              <a:ext uri="{FF2B5EF4-FFF2-40B4-BE49-F238E27FC236}">
                <a16:creationId xmlns:a16="http://schemas.microsoft.com/office/drawing/2014/main" id="{84A951C5-0EA5-0C8F-AC16-1DE71E39C155}"/>
              </a:ext>
            </a:extLst>
          </p:cNvPr>
          <p:cNvPicPr>
            <a:picLocks noChangeAspect="1"/>
          </p:cNvPicPr>
          <p:nvPr/>
        </p:nvPicPr>
        <p:blipFill>
          <a:blip r:embed="rId4"/>
          <a:stretch>
            <a:fillRect/>
          </a:stretch>
        </p:blipFill>
        <p:spPr>
          <a:xfrm>
            <a:off x="19005878" y="4791114"/>
            <a:ext cx="1120593" cy="817490"/>
          </a:xfrm>
          <a:prstGeom prst="rect">
            <a:avLst/>
          </a:prstGeom>
          <a:ln w="12700">
            <a:miter lim="400000"/>
          </a:ln>
        </p:spPr>
      </p:pic>
      <p:sp>
        <p:nvSpPr>
          <p:cNvPr id="3" name="TextBox 2">
            <a:extLst>
              <a:ext uri="{FF2B5EF4-FFF2-40B4-BE49-F238E27FC236}">
                <a16:creationId xmlns:a16="http://schemas.microsoft.com/office/drawing/2014/main" id="{0F3F0BE4-5C00-DD07-1130-D954DD6F877C}"/>
              </a:ext>
            </a:extLst>
          </p:cNvPr>
          <p:cNvSpPr txBox="1"/>
          <p:nvPr/>
        </p:nvSpPr>
        <p:spPr>
          <a:xfrm>
            <a:off x="1673370" y="12561567"/>
            <a:ext cx="465328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a:lstStyle>
          <a:p>
            <a:pPr algn="l"/>
            <a:r>
              <a:rPr kumimoji="0" lang="en-US" b="0" i="0" u="none" strike="noStrike" kern="1200" cap="none" spc="0" normalizeH="0" baseline="0" noProof="0">
                <a:ln>
                  <a:noFill/>
                </a:ln>
                <a:solidFill>
                  <a:schemeClr val="tx2">
                    <a:lumMod val="75000"/>
                  </a:schemeClr>
                </a:solidFill>
                <a:effectLst/>
                <a:uLnTx/>
                <a:uFillTx/>
                <a:latin typeface="Livvic"/>
                <a:ea typeface="+mn-ea"/>
                <a:cs typeface="+mn-cs"/>
              </a:rPr>
              <a:t>© </a:t>
            </a:r>
            <a:r>
              <a:rPr lang="en-US" err="1">
                <a:solidFill>
                  <a:schemeClr val="bg1">
                    <a:lumMod val="50000"/>
                  </a:schemeClr>
                </a:solidFill>
                <a:latin typeface="Livvic"/>
              </a:rPr>
              <a:t>PeerSphere</a:t>
            </a:r>
            <a:r>
              <a:rPr lang="en-US">
                <a:solidFill>
                  <a:schemeClr val="bg1">
                    <a:lumMod val="50000"/>
                  </a:schemeClr>
                </a:solidFill>
                <a:latin typeface="Livvic"/>
              </a:rPr>
              <a:t> 2024</a:t>
            </a:r>
          </a:p>
          <a:p>
            <a:pPr algn="l"/>
            <a:endParaRPr lang="en-CN" sz="3200" b="1" i="0" u="none" strike="noStrike" cap="none" spc="0" normalizeH="0" baseline="0">
              <a:ln>
                <a:noFill/>
              </a:ln>
              <a:solidFill>
                <a:srgbClr val="2C3BE8"/>
              </a:solidFill>
              <a:effectLst/>
              <a:uFillTx/>
              <a:latin typeface="Livvic"/>
            </a:endParaRPr>
          </a:p>
        </p:txBody>
      </p:sp>
      <p:sp>
        <p:nvSpPr>
          <p:cNvPr id="8" name="Your Title…">
            <a:extLst>
              <a:ext uri="{FF2B5EF4-FFF2-40B4-BE49-F238E27FC236}">
                <a16:creationId xmlns:a16="http://schemas.microsoft.com/office/drawing/2014/main" id="{2220AB2F-5F24-06FC-5040-8E04DC38AC02}"/>
              </a:ext>
            </a:extLst>
          </p:cNvPr>
          <p:cNvSpPr txBox="1"/>
          <p:nvPr/>
        </p:nvSpPr>
        <p:spPr>
          <a:xfrm>
            <a:off x="3921126" y="5455268"/>
            <a:ext cx="16515238" cy="595034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t">
            <a:spAutoFit/>
          </a:bodyPr>
          <a:lstStyle/>
          <a:p>
            <a:pPr>
              <a:lnSpc>
                <a:spcPct val="90000"/>
              </a:lnSpc>
              <a:spcBef>
                <a:spcPts val="2400"/>
              </a:spcBef>
              <a:defRPr sz="6400" spc="-192">
                <a:solidFill>
                  <a:srgbClr val="2D283C"/>
                </a:solidFill>
                <a:latin typeface="Livvic SemiBold"/>
                <a:ea typeface="Livvic SemiBold"/>
                <a:cs typeface="Livvic SemiBold"/>
                <a:sym typeface="Livvic SemiBold"/>
              </a:defRPr>
            </a:pPr>
            <a:r>
              <a:rPr lang="en-US" sz="8000" dirty="0">
                <a:solidFill>
                  <a:srgbClr val="EB196D"/>
                </a:solidFill>
                <a:ea typeface="+mj-lt"/>
                <a:cs typeface="+mj-lt"/>
              </a:rPr>
              <a:t>Think of ONE great professional learning experience you have had in the past. What was it and what made it great?</a:t>
            </a:r>
            <a:endParaRPr lang="en-US" sz="6400" dirty="0">
              <a:solidFill>
                <a:srgbClr val="EB196D"/>
              </a:solidFill>
              <a:ea typeface="+mj-lt"/>
              <a:cs typeface="+mj-lt"/>
            </a:endParaRPr>
          </a:p>
          <a:p>
            <a:pPr>
              <a:lnSpc>
                <a:spcPct val="90000"/>
              </a:lnSpc>
              <a:spcBef>
                <a:spcPts val="2400"/>
              </a:spcBef>
              <a:defRPr sz="6400" spc="-192">
                <a:solidFill>
                  <a:srgbClr val="2D283C"/>
                </a:solidFill>
                <a:latin typeface="Livvic SemiBold"/>
                <a:ea typeface="Livvic SemiBold"/>
                <a:cs typeface="Livvic SemiBold"/>
                <a:sym typeface="Livvic SemiBold"/>
              </a:defRPr>
            </a:pPr>
            <a:r>
              <a:rPr lang="en-US" sz="8000" dirty="0">
                <a:solidFill>
                  <a:srgbClr val="EB196D"/>
                </a:solidFill>
                <a:ea typeface="+mj-lt"/>
                <a:cs typeface="+mj-lt"/>
              </a:rPr>
              <a:t>Discuss and identify commonalities. </a:t>
            </a:r>
            <a:endParaRPr lang="en-US">
              <a:solidFill>
                <a:srgbClr val="EB196D"/>
              </a:solidFill>
            </a:endParaRPr>
          </a:p>
        </p:txBody>
      </p:sp>
      <p:pic>
        <p:nvPicPr>
          <p:cNvPr id="2" name="Picture 1" descr="A pink line drawn in a circle&#10;&#10;Description automatically generated">
            <a:extLst>
              <a:ext uri="{FF2B5EF4-FFF2-40B4-BE49-F238E27FC236}">
                <a16:creationId xmlns:a16="http://schemas.microsoft.com/office/drawing/2014/main" id="{E9CF6560-87B8-DD42-1BB5-84193855E6C5}"/>
              </a:ext>
            </a:extLst>
          </p:cNvPr>
          <p:cNvPicPr>
            <a:picLocks noChangeAspect="1"/>
          </p:cNvPicPr>
          <p:nvPr/>
        </p:nvPicPr>
        <p:blipFill>
          <a:blip r:embed="rId5"/>
          <a:stretch>
            <a:fillRect/>
          </a:stretch>
        </p:blipFill>
        <p:spPr>
          <a:xfrm>
            <a:off x="10961477" y="1685477"/>
            <a:ext cx="2320507" cy="2378016"/>
          </a:xfrm>
          <a:prstGeom prst="rect">
            <a:avLst/>
          </a:prstGeom>
        </p:spPr>
      </p:pic>
    </p:spTree>
    <p:extLst>
      <p:ext uri="{BB962C8B-B14F-4D97-AF65-F5344CB8AC3E}">
        <p14:creationId xmlns:p14="http://schemas.microsoft.com/office/powerpoint/2010/main" val="426592937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DCD7"/>
        </a:solidFill>
        <a:effectLst/>
      </p:bgPr>
    </p:bg>
    <p:spTree>
      <p:nvGrpSpPr>
        <p:cNvPr id="1" name=""/>
        <p:cNvGrpSpPr/>
        <p:nvPr/>
      </p:nvGrpSpPr>
      <p:grpSpPr>
        <a:xfrm>
          <a:off x="0" y="0"/>
          <a:ext cx="0" cy="0"/>
          <a:chOff x="0" y="0"/>
          <a:chExt cx="0" cy="0"/>
        </a:xfrm>
      </p:grpSpPr>
      <p:pic>
        <p:nvPicPr>
          <p:cNvPr id="11" name="Immagine" descr="Immagine">
            <a:extLst>
              <a:ext uri="{FF2B5EF4-FFF2-40B4-BE49-F238E27FC236}">
                <a16:creationId xmlns:a16="http://schemas.microsoft.com/office/drawing/2014/main" id="{BEED101D-86C3-158E-7A37-61D1BDFF9343}"/>
              </a:ext>
            </a:extLst>
          </p:cNvPr>
          <p:cNvPicPr>
            <a:picLocks noChangeAspect="1"/>
          </p:cNvPicPr>
          <p:nvPr/>
        </p:nvPicPr>
        <p:blipFill>
          <a:blip r:embed="rId3"/>
          <a:stretch>
            <a:fillRect/>
          </a:stretch>
        </p:blipFill>
        <p:spPr>
          <a:xfrm>
            <a:off x="590868" y="633952"/>
            <a:ext cx="676614" cy="635002"/>
          </a:xfrm>
          <a:prstGeom prst="rect">
            <a:avLst/>
          </a:prstGeom>
          <a:ln w="12700">
            <a:miter lim="400000"/>
          </a:ln>
        </p:spPr>
      </p:pic>
      <p:pic>
        <p:nvPicPr>
          <p:cNvPr id="12" name="Immagine" descr="Immagine">
            <a:extLst>
              <a:ext uri="{FF2B5EF4-FFF2-40B4-BE49-F238E27FC236}">
                <a16:creationId xmlns:a16="http://schemas.microsoft.com/office/drawing/2014/main" id="{84A951C5-0EA5-0C8F-AC16-1DE71E39C155}"/>
              </a:ext>
            </a:extLst>
          </p:cNvPr>
          <p:cNvPicPr>
            <a:picLocks noChangeAspect="1"/>
          </p:cNvPicPr>
          <p:nvPr/>
        </p:nvPicPr>
        <p:blipFill>
          <a:blip r:embed="rId4"/>
          <a:stretch>
            <a:fillRect/>
          </a:stretch>
        </p:blipFill>
        <p:spPr>
          <a:xfrm>
            <a:off x="10792036" y="694015"/>
            <a:ext cx="1204531" cy="977332"/>
          </a:xfrm>
          <a:prstGeom prst="rect">
            <a:avLst/>
          </a:prstGeom>
          <a:ln w="12700">
            <a:miter lim="400000"/>
          </a:ln>
        </p:spPr>
      </p:pic>
      <p:sp>
        <p:nvSpPr>
          <p:cNvPr id="7" name="Your Title…">
            <a:extLst>
              <a:ext uri="{FF2B5EF4-FFF2-40B4-BE49-F238E27FC236}">
                <a16:creationId xmlns:a16="http://schemas.microsoft.com/office/drawing/2014/main" id="{91694E8C-2FC1-36B2-4C5E-D616B1FF790B}"/>
              </a:ext>
            </a:extLst>
          </p:cNvPr>
          <p:cNvSpPr txBox="1"/>
          <p:nvPr/>
        </p:nvSpPr>
        <p:spPr>
          <a:xfrm>
            <a:off x="1673371" y="1180264"/>
            <a:ext cx="18940386" cy="14321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spAutoFit/>
          </a:bodyPr>
          <a:lstStyle/>
          <a:p>
            <a:pPr algn="l">
              <a:lnSpc>
                <a:spcPct val="90000"/>
              </a:lnSpc>
              <a:spcBef>
                <a:spcPts val="2400"/>
              </a:spcBef>
              <a:defRPr sz="6400" spc="-192">
                <a:solidFill>
                  <a:srgbClr val="2D283C"/>
                </a:solidFill>
                <a:latin typeface="Livvic SemiBold"/>
                <a:ea typeface="Livvic SemiBold"/>
                <a:cs typeface="Livvic SemiBold"/>
                <a:sym typeface="Livvic SemiBold"/>
              </a:defRPr>
            </a:pPr>
            <a:r>
              <a:rPr lang="en-US" sz="9600" spc="-300" dirty="0">
                <a:solidFill>
                  <a:srgbClr val="2C3BE8"/>
                </a:solidFill>
                <a:latin typeface="Livvic SemiBold"/>
                <a:sym typeface="Livvic SemiBold"/>
              </a:rPr>
              <a:t>Session Overview</a:t>
            </a:r>
            <a:endParaRPr lang="en-US" dirty="0"/>
          </a:p>
        </p:txBody>
      </p:sp>
      <p:sp>
        <p:nvSpPr>
          <p:cNvPr id="10" name="Lorem ipsum dolor sit amet, consectetur adipiscing elit, sed do eiusmod tempor incididunt ut labore et dolore magna aliqua.">
            <a:extLst>
              <a:ext uri="{FF2B5EF4-FFF2-40B4-BE49-F238E27FC236}">
                <a16:creationId xmlns:a16="http://schemas.microsoft.com/office/drawing/2014/main" id="{37E1EA56-B662-1D85-1C84-9202386E436A}"/>
              </a:ext>
            </a:extLst>
          </p:cNvPr>
          <p:cNvSpPr txBox="1"/>
          <p:nvPr/>
        </p:nvSpPr>
        <p:spPr>
          <a:xfrm>
            <a:off x="1651737" y="3450779"/>
            <a:ext cx="10238772" cy="841255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nSpc>
                <a:spcPct val="100000"/>
              </a:lnSpc>
              <a:defRPr/>
            </a:pPr>
            <a:r>
              <a:rPr lang="en-GB" sz="5400" spc="-150" dirty="0">
                <a:solidFill>
                  <a:schemeClr val="tx1"/>
                </a:solidFill>
              </a:rPr>
              <a:t>Aims  🎯</a:t>
            </a:r>
            <a:endParaRPr lang="en-US" spc="-150" dirty="0">
              <a:solidFill>
                <a:schemeClr val="tx1"/>
              </a:solidFill>
            </a:endParaRPr>
          </a:p>
          <a:p>
            <a:pPr>
              <a:lnSpc>
                <a:spcPct val="100000"/>
              </a:lnSpc>
              <a:defRPr/>
            </a:pPr>
            <a:endParaRPr lang="en-GB" sz="5400" spc="-150" dirty="0">
              <a:solidFill>
                <a:schemeClr val="tx1"/>
              </a:solidFill>
            </a:endParaRPr>
          </a:p>
          <a:p>
            <a:pPr marL="685800" indent="-685800">
              <a:lnSpc>
                <a:spcPct val="100000"/>
              </a:lnSpc>
              <a:buFont typeface="Wingdings"/>
              <a:buChar char="ü"/>
              <a:defRPr/>
            </a:pPr>
            <a:r>
              <a:rPr lang="en-GB" sz="5400" spc="-150" dirty="0">
                <a:solidFill>
                  <a:schemeClr val="tx1"/>
                </a:solidFill>
                <a:latin typeface="Livvic"/>
              </a:rPr>
              <a:t>Understand what is </a:t>
            </a:r>
            <a:r>
              <a:rPr lang="en-GB" sz="5400" spc="-150" dirty="0" err="1">
                <a:solidFill>
                  <a:schemeClr val="tx1"/>
                </a:solidFill>
                <a:latin typeface="Livvic"/>
              </a:rPr>
              <a:t>PeerSphere</a:t>
            </a:r>
            <a:r>
              <a:rPr lang="en-GB" sz="5400" spc="-150" dirty="0">
                <a:solidFill>
                  <a:schemeClr val="tx1"/>
                </a:solidFill>
                <a:latin typeface="Livvic"/>
              </a:rPr>
              <a:t> and why it matters for us </a:t>
            </a:r>
            <a:endParaRPr lang="en-GB" spc="-150" dirty="0">
              <a:solidFill>
                <a:schemeClr val="tx1"/>
              </a:solidFill>
              <a:latin typeface="Livvic"/>
            </a:endParaRPr>
          </a:p>
          <a:p>
            <a:pPr marL="685800" indent="-685800">
              <a:lnSpc>
                <a:spcPct val="100000"/>
              </a:lnSpc>
              <a:buFont typeface="Wingdings"/>
              <a:buChar char="ü"/>
              <a:defRPr/>
            </a:pPr>
            <a:r>
              <a:rPr lang="en-GB" sz="5400" spc="-150" dirty="0">
                <a:solidFill>
                  <a:schemeClr val="tx1"/>
                </a:solidFill>
                <a:latin typeface="Livvic"/>
              </a:rPr>
              <a:t>Begin to explore how </a:t>
            </a:r>
            <a:r>
              <a:rPr lang="en-GB" sz="5400" spc="-150" dirty="0" err="1">
                <a:solidFill>
                  <a:schemeClr val="tx1"/>
                </a:solidFill>
                <a:latin typeface="Livvic"/>
              </a:rPr>
              <a:t>PeerSphere</a:t>
            </a:r>
            <a:r>
              <a:rPr lang="en-GB" sz="5400" spc="-150" dirty="0">
                <a:solidFill>
                  <a:schemeClr val="tx1"/>
                </a:solidFill>
                <a:latin typeface="Livvic"/>
              </a:rPr>
              <a:t> can add value to our school, our teams and each of us as individuals </a:t>
            </a:r>
            <a:endParaRPr lang="en-GB" spc="-150" dirty="0">
              <a:solidFill>
                <a:schemeClr val="tx1"/>
              </a:solidFill>
              <a:latin typeface="Livvic"/>
            </a:endParaRPr>
          </a:p>
          <a:p>
            <a:pPr marL="685800" indent="-685800">
              <a:lnSpc>
                <a:spcPct val="100000"/>
              </a:lnSpc>
              <a:buFont typeface="Wingdings"/>
              <a:buChar char="ü"/>
              <a:defRPr/>
            </a:pPr>
            <a:r>
              <a:rPr lang="en-GB" sz="5400" spc="-150" dirty="0">
                <a:solidFill>
                  <a:schemeClr val="tx1"/>
                </a:solidFill>
                <a:latin typeface="Livvic"/>
              </a:rPr>
              <a:t>Be able to connect / set up individual accounts </a:t>
            </a:r>
            <a:endParaRPr lang="en-GB" spc="-150" dirty="0">
              <a:solidFill>
                <a:schemeClr val="tx1"/>
              </a:solidFill>
              <a:latin typeface="Livvic"/>
            </a:endParaRPr>
          </a:p>
        </p:txBody>
      </p:sp>
      <p:sp>
        <p:nvSpPr>
          <p:cNvPr id="5" name="TextBox 4">
            <a:extLst>
              <a:ext uri="{FF2B5EF4-FFF2-40B4-BE49-F238E27FC236}">
                <a16:creationId xmlns:a16="http://schemas.microsoft.com/office/drawing/2014/main" id="{CFC377FD-8823-C28B-9E44-3B9C16A82621}"/>
              </a:ext>
            </a:extLst>
          </p:cNvPr>
          <p:cNvSpPr txBox="1"/>
          <p:nvPr/>
        </p:nvSpPr>
        <p:spPr>
          <a:xfrm>
            <a:off x="1673370" y="12561567"/>
            <a:ext cx="465328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a:lstStyle>
          <a:p>
            <a:pPr algn="l"/>
            <a:r>
              <a:rPr kumimoji="0" lang="en-US" b="0" i="0" u="none" strike="noStrike" kern="1200" cap="none" spc="0" normalizeH="0" baseline="0" noProof="0">
                <a:ln>
                  <a:noFill/>
                </a:ln>
                <a:solidFill>
                  <a:schemeClr val="tx2">
                    <a:lumMod val="75000"/>
                  </a:schemeClr>
                </a:solidFill>
                <a:effectLst/>
                <a:uLnTx/>
                <a:uFillTx/>
                <a:latin typeface="Livvic"/>
                <a:ea typeface="+mn-ea"/>
                <a:cs typeface="+mn-cs"/>
              </a:rPr>
              <a:t>© </a:t>
            </a:r>
            <a:r>
              <a:rPr lang="en-US" err="1">
                <a:solidFill>
                  <a:schemeClr val="bg1">
                    <a:lumMod val="50000"/>
                  </a:schemeClr>
                </a:solidFill>
                <a:latin typeface="Livvic"/>
              </a:rPr>
              <a:t>PeerSphere</a:t>
            </a:r>
            <a:r>
              <a:rPr lang="en-US">
                <a:solidFill>
                  <a:schemeClr val="bg1">
                    <a:lumMod val="50000"/>
                  </a:schemeClr>
                </a:solidFill>
                <a:latin typeface="Livvic"/>
              </a:rPr>
              <a:t> 2024</a:t>
            </a:r>
          </a:p>
          <a:p>
            <a:pPr algn="l"/>
            <a:endParaRPr lang="en-CN" sz="3200" b="1" i="0" u="none" strike="noStrike" cap="none" spc="0" normalizeH="0" baseline="0">
              <a:ln>
                <a:noFill/>
              </a:ln>
              <a:solidFill>
                <a:srgbClr val="2C3BE8"/>
              </a:solidFill>
              <a:effectLst/>
              <a:uFillTx/>
              <a:latin typeface="Livvic"/>
            </a:endParaRPr>
          </a:p>
        </p:txBody>
      </p:sp>
      <p:sp>
        <p:nvSpPr>
          <p:cNvPr id="3" name="Lorem ipsum dolor sit amet, consectetur adipiscing elit, sed do eiusmod tempor incididunt ut labore et dolore magna aliqua.">
            <a:extLst>
              <a:ext uri="{FF2B5EF4-FFF2-40B4-BE49-F238E27FC236}">
                <a16:creationId xmlns:a16="http://schemas.microsoft.com/office/drawing/2014/main" id="{BC65095C-EF6B-2D1D-533F-CF1DA726E9D3}"/>
              </a:ext>
            </a:extLst>
          </p:cNvPr>
          <p:cNvSpPr txBox="1"/>
          <p:nvPr/>
        </p:nvSpPr>
        <p:spPr>
          <a:xfrm>
            <a:off x="12421010" y="3451689"/>
            <a:ext cx="10238772" cy="75815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nSpc>
                <a:spcPct val="100000"/>
              </a:lnSpc>
              <a:defRPr/>
            </a:pPr>
            <a:r>
              <a:rPr lang="en-GB" sz="5400" spc="-150" dirty="0">
                <a:solidFill>
                  <a:schemeClr val="tx1"/>
                </a:solidFill>
              </a:rPr>
              <a:t>Outcomes  📈</a:t>
            </a:r>
            <a:endParaRPr lang="en-US" spc="-150" dirty="0">
              <a:solidFill>
                <a:schemeClr val="tx1"/>
              </a:solidFill>
            </a:endParaRPr>
          </a:p>
          <a:p>
            <a:pPr>
              <a:lnSpc>
                <a:spcPct val="100000"/>
              </a:lnSpc>
              <a:defRPr/>
            </a:pPr>
            <a:endParaRPr lang="en-GB" sz="5400" spc="-150" dirty="0">
              <a:solidFill>
                <a:schemeClr val="tx1"/>
              </a:solidFill>
            </a:endParaRPr>
          </a:p>
          <a:p>
            <a:pPr>
              <a:lnSpc>
                <a:spcPct val="100000"/>
              </a:lnSpc>
              <a:defRPr/>
            </a:pPr>
            <a:r>
              <a:rPr lang="en-GB" sz="5400" spc="-150" dirty="0">
                <a:solidFill>
                  <a:schemeClr val="tx1"/>
                </a:solidFill>
                <a:latin typeface="Livvic"/>
              </a:rPr>
              <a:t>Each of us will ...</a:t>
            </a:r>
            <a:endParaRPr lang="en-GB" sz="9600" spc="-150" dirty="0">
              <a:solidFill>
                <a:schemeClr val="tx1"/>
              </a:solidFill>
              <a:latin typeface="Livvic"/>
            </a:endParaRPr>
          </a:p>
          <a:p>
            <a:pPr marL="685800" indent="-685800">
              <a:lnSpc>
                <a:spcPct val="100000"/>
              </a:lnSpc>
              <a:buFont typeface="Wingdings"/>
              <a:buChar char="ü"/>
              <a:defRPr/>
            </a:pPr>
            <a:r>
              <a:rPr lang="en-GB" sz="5400" spc="-150" dirty="0">
                <a:solidFill>
                  <a:schemeClr val="tx1"/>
                </a:solidFill>
                <a:latin typeface="Livvic"/>
              </a:rPr>
              <a:t>Identify ONE </a:t>
            </a:r>
            <a:r>
              <a:rPr lang="en-GB" sz="5400" spc="-150" err="1">
                <a:solidFill>
                  <a:schemeClr val="tx1"/>
                </a:solidFill>
                <a:latin typeface="Livvic"/>
              </a:rPr>
              <a:t>PeerSphere</a:t>
            </a:r>
            <a:r>
              <a:rPr lang="en-GB" sz="5400" spc="-150" dirty="0">
                <a:solidFill>
                  <a:schemeClr val="tx1"/>
                </a:solidFill>
                <a:latin typeface="Livvic"/>
              </a:rPr>
              <a:t> community that we want to join   </a:t>
            </a:r>
            <a:endParaRPr lang="en-GB" sz="9600" spc="-150">
              <a:solidFill>
                <a:schemeClr val="tx1"/>
              </a:solidFill>
              <a:latin typeface="Livvic"/>
            </a:endParaRPr>
          </a:p>
          <a:p>
            <a:pPr marL="685800" indent="-685800">
              <a:lnSpc>
                <a:spcPct val="100000"/>
              </a:lnSpc>
              <a:buFont typeface="Wingdings"/>
              <a:buChar char="ü"/>
              <a:defRPr/>
            </a:pPr>
            <a:r>
              <a:rPr lang="en-GB" sz="5400" spc="-150" dirty="0">
                <a:solidFill>
                  <a:schemeClr val="tx1"/>
                </a:solidFill>
                <a:latin typeface="Livvic"/>
              </a:rPr>
              <a:t>Have the know how to join  </a:t>
            </a:r>
            <a:endParaRPr lang="en-GB" sz="9600" spc="-150">
              <a:solidFill>
                <a:schemeClr val="tx1"/>
              </a:solidFill>
              <a:latin typeface="Livvic"/>
            </a:endParaRPr>
          </a:p>
          <a:p>
            <a:pPr marL="685800" indent="-685800">
              <a:lnSpc>
                <a:spcPct val="100000"/>
              </a:lnSpc>
              <a:buFont typeface="Wingdings"/>
              <a:buChar char="ü"/>
              <a:defRPr/>
            </a:pPr>
            <a:r>
              <a:rPr lang="en-GB" sz="5400" spc="-150" dirty="0">
                <a:solidFill>
                  <a:schemeClr val="tx1"/>
                </a:solidFill>
                <a:latin typeface="Livvic"/>
              </a:rPr>
              <a:t>Begin to get connecting with our chosen community</a:t>
            </a:r>
            <a:endParaRPr lang="en-GB" sz="9600" spc="-150" dirty="0">
              <a:solidFill>
                <a:schemeClr val="tx1"/>
              </a:solidFill>
              <a:latin typeface="Livvic"/>
            </a:endParaRPr>
          </a:p>
        </p:txBody>
      </p:sp>
    </p:spTree>
    <p:extLst>
      <p:ext uri="{BB962C8B-B14F-4D97-AF65-F5344CB8AC3E}">
        <p14:creationId xmlns:p14="http://schemas.microsoft.com/office/powerpoint/2010/main" val="304537030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descr="Immagine">
            <a:extLst>
              <a:ext uri="{FF2B5EF4-FFF2-40B4-BE49-F238E27FC236}">
                <a16:creationId xmlns:a16="http://schemas.microsoft.com/office/drawing/2014/main" id="{BEED101D-86C3-158E-7A37-61D1BDFF9343}"/>
              </a:ext>
            </a:extLst>
          </p:cNvPr>
          <p:cNvPicPr>
            <a:picLocks noChangeAspect="1"/>
          </p:cNvPicPr>
          <p:nvPr/>
        </p:nvPicPr>
        <p:blipFill>
          <a:blip r:embed="rId3"/>
          <a:stretch>
            <a:fillRect/>
          </a:stretch>
        </p:blipFill>
        <p:spPr>
          <a:xfrm>
            <a:off x="590868" y="633952"/>
            <a:ext cx="676614" cy="635002"/>
          </a:xfrm>
          <a:prstGeom prst="rect">
            <a:avLst/>
          </a:prstGeom>
          <a:ln w="12700">
            <a:miter lim="400000"/>
          </a:ln>
        </p:spPr>
      </p:pic>
      <p:pic>
        <p:nvPicPr>
          <p:cNvPr id="12" name="Immagine" descr="Immagine">
            <a:extLst>
              <a:ext uri="{FF2B5EF4-FFF2-40B4-BE49-F238E27FC236}">
                <a16:creationId xmlns:a16="http://schemas.microsoft.com/office/drawing/2014/main" id="{84A951C5-0EA5-0C8F-AC16-1DE71E39C155}"/>
              </a:ext>
            </a:extLst>
          </p:cNvPr>
          <p:cNvPicPr>
            <a:picLocks noChangeAspect="1"/>
          </p:cNvPicPr>
          <p:nvPr/>
        </p:nvPicPr>
        <p:blipFill>
          <a:blip r:embed="rId4"/>
          <a:stretch>
            <a:fillRect/>
          </a:stretch>
        </p:blipFill>
        <p:spPr>
          <a:xfrm>
            <a:off x="7690178" y="790255"/>
            <a:ext cx="1183632" cy="903754"/>
          </a:xfrm>
          <a:prstGeom prst="rect">
            <a:avLst/>
          </a:prstGeom>
          <a:ln w="12700">
            <a:miter lim="400000"/>
          </a:ln>
        </p:spPr>
      </p:pic>
      <p:sp>
        <p:nvSpPr>
          <p:cNvPr id="4" name="Your Title…">
            <a:extLst>
              <a:ext uri="{FF2B5EF4-FFF2-40B4-BE49-F238E27FC236}">
                <a16:creationId xmlns:a16="http://schemas.microsoft.com/office/drawing/2014/main" id="{0A5E7B4D-1571-8E93-0C66-F712AEE94753}"/>
              </a:ext>
            </a:extLst>
          </p:cNvPr>
          <p:cNvSpPr txBox="1"/>
          <p:nvPr/>
        </p:nvSpPr>
        <p:spPr>
          <a:xfrm>
            <a:off x="1673371" y="1180264"/>
            <a:ext cx="16515238" cy="14321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p>
            <a:pPr marL="0" marR="0" lvl="0" indent="0" algn="l" defTabSz="2438337">
              <a:lnSpc>
                <a:spcPct val="90000"/>
              </a:lnSpc>
              <a:spcBef>
                <a:spcPts val="2400"/>
              </a:spcBef>
              <a:spcAft>
                <a:spcPts val="0"/>
              </a:spcAft>
              <a:buNone/>
              <a:tabLst/>
              <a:defRPr sz="6400" spc="-192">
                <a:solidFill>
                  <a:srgbClr val="2D283C"/>
                </a:solidFill>
                <a:latin typeface="Livvic SemiBold"/>
                <a:ea typeface="Livvic SemiBold"/>
                <a:cs typeface="Livvic SemiBold"/>
                <a:sym typeface="Livvic SemiBold"/>
              </a:defRPr>
            </a:pPr>
            <a:r>
              <a:rPr lang="en-US" sz="9600" spc="-192" err="1">
                <a:solidFill>
                  <a:srgbClr val="2C3BE8"/>
                </a:solidFill>
                <a:latin typeface="Livvic SemiBold"/>
                <a:sym typeface="Livvic SemiBold"/>
              </a:rPr>
              <a:t>PeerSphere</a:t>
            </a:r>
            <a:endParaRPr lang="en-US" sz="9600"/>
          </a:p>
        </p:txBody>
      </p:sp>
      <p:sp>
        <p:nvSpPr>
          <p:cNvPr id="5" name="Lorem ipsum dolor sit amet, consectetur adipiscing elit, sed do eiusmod tempor incididunt ut labore et dolore magna aliqua.">
            <a:extLst>
              <a:ext uri="{FF2B5EF4-FFF2-40B4-BE49-F238E27FC236}">
                <a16:creationId xmlns:a16="http://schemas.microsoft.com/office/drawing/2014/main" id="{D45746CE-E040-2217-D8B1-251CF38EB257}"/>
              </a:ext>
            </a:extLst>
          </p:cNvPr>
          <p:cNvSpPr txBox="1"/>
          <p:nvPr/>
        </p:nvSpPr>
        <p:spPr>
          <a:xfrm>
            <a:off x="1008717" y="8797885"/>
            <a:ext cx="5109399" cy="176458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marR="0" lvl="0" algn="ctr" defTabSz="2438337" rtl="0" eaLnBrk="1" fontAlgn="auto" latinLnBrk="0" hangingPunct="0">
              <a:lnSpc>
                <a:spcPct val="90000"/>
              </a:lnSpc>
              <a:spcBef>
                <a:spcPts val="0"/>
              </a:spcBef>
              <a:spcAft>
                <a:spcPts val="0"/>
              </a:spcAft>
              <a:buClrTx/>
              <a:buSzTx/>
              <a:tabLst/>
              <a:defRPr/>
            </a:pPr>
            <a:r>
              <a:rPr lang="en-GB" sz="6000" b="1">
                <a:solidFill>
                  <a:srgbClr val="EB196D"/>
                </a:solidFill>
              </a:rPr>
              <a:t>Thriving Communities</a:t>
            </a:r>
          </a:p>
        </p:txBody>
      </p:sp>
      <p:sp>
        <p:nvSpPr>
          <p:cNvPr id="6" name="TextBox 5">
            <a:extLst>
              <a:ext uri="{FF2B5EF4-FFF2-40B4-BE49-F238E27FC236}">
                <a16:creationId xmlns:a16="http://schemas.microsoft.com/office/drawing/2014/main" id="{D06E1B4A-2AFE-38F9-CF7A-48E3314B0EAD}"/>
              </a:ext>
            </a:extLst>
          </p:cNvPr>
          <p:cNvSpPr txBox="1"/>
          <p:nvPr/>
        </p:nvSpPr>
        <p:spPr>
          <a:xfrm>
            <a:off x="1673370" y="12561567"/>
            <a:ext cx="465328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a:lstStyle>
          <a:p>
            <a:pPr algn="l"/>
            <a:r>
              <a:rPr kumimoji="0" lang="en-US" b="0" i="0" u="none" strike="noStrike" kern="1200" cap="none" spc="0" normalizeH="0" baseline="0" noProof="0">
                <a:ln>
                  <a:noFill/>
                </a:ln>
                <a:solidFill>
                  <a:schemeClr val="tx2">
                    <a:lumMod val="75000"/>
                  </a:schemeClr>
                </a:solidFill>
                <a:effectLst/>
                <a:uLnTx/>
                <a:uFillTx/>
                <a:latin typeface="Livvic"/>
                <a:ea typeface="+mn-ea"/>
                <a:cs typeface="+mn-cs"/>
              </a:rPr>
              <a:t>© </a:t>
            </a:r>
            <a:r>
              <a:rPr lang="en-US" err="1">
                <a:solidFill>
                  <a:schemeClr val="bg1">
                    <a:lumMod val="50000"/>
                  </a:schemeClr>
                </a:solidFill>
                <a:latin typeface="Livvic"/>
              </a:rPr>
              <a:t>PeerSphere</a:t>
            </a:r>
            <a:r>
              <a:rPr lang="en-US">
                <a:solidFill>
                  <a:schemeClr val="bg1">
                    <a:lumMod val="50000"/>
                  </a:schemeClr>
                </a:solidFill>
                <a:latin typeface="Livvic"/>
              </a:rPr>
              <a:t> 2024</a:t>
            </a:r>
          </a:p>
          <a:p>
            <a:pPr algn="l"/>
            <a:endParaRPr lang="en-CN" sz="3200" b="1" i="0" u="none" strike="noStrike" cap="none" spc="0" normalizeH="0" baseline="0">
              <a:ln>
                <a:noFill/>
              </a:ln>
              <a:solidFill>
                <a:srgbClr val="2C3BE8"/>
              </a:solidFill>
              <a:effectLst/>
              <a:uFillTx/>
              <a:latin typeface="Livvic"/>
            </a:endParaRPr>
          </a:p>
        </p:txBody>
      </p:sp>
      <p:pic>
        <p:nvPicPr>
          <p:cNvPr id="8" name="Picture 7">
            <a:extLst>
              <a:ext uri="{FF2B5EF4-FFF2-40B4-BE49-F238E27FC236}">
                <a16:creationId xmlns:a16="http://schemas.microsoft.com/office/drawing/2014/main" id="{CA2AF673-77BF-C9F3-EE4A-0C5D567B5937}"/>
              </a:ext>
            </a:extLst>
          </p:cNvPr>
          <p:cNvPicPr>
            <a:picLocks noChangeAspect="1"/>
          </p:cNvPicPr>
          <p:nvPr/>
        </p:nvPicPr>
        <p:blipFill>
          <a:blip r:embed="rId5"/>
          <a:stretch>
            <a:fillRect/>
          </a:stretch>
        </p:blipFill>
        <p:spPr>
          <a:xfrm>
            <a:off x="1527483" y="4638427"/>
            <a:ext cx="4084320" cy="4084320"/>
          </a:xfrm>
          <a:prstGeom prst="rect">
            <a:avLst/>
          </a:prstGeom>
        </p:spPr>
      </p:pic>
      <p:sp>
        <p:nvSpPr>
          <p:cNvPr id="9" name="Lorem ipsum dolor sit amet, consectetur adipiscing elit, sed do eiusmod tempor incididunt ut labore et dolore magna aliqua.">
            <a:extLst>
              <a:ext uri="{FF2B5EF4-FFF2-40B4-BE49-F238E27FC236}">
                <a16:creationId xmlns:a16="http://schemas.microsoft.com/office/drawing/2014/main" id="{A512DFE3-FB2F-8D57-54AB-ABCBC3FA1906}"/>
              </a:ext>
            </a:extLst>
          </p:cNvPr>
          <p:cNvSpPr txBox="1"/>
          <p:nvPr/>
        </p:nvSpPr>
        <p:spPr>
          <a:xfrm>
            <a:off x="6176084" y="11424804"/>
            <a:ext cx="6145719" cy="17645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gn="ctr">
              <a:lnSpc>
                <a:spcPct val="90000"/>
              </a:lnSpc>
              <a:defRPr/>
            </a:pPr>
            <a:r>
              <a:rPr lang="en-GB" sz="6000">
                <a:solidFill>
                  <a:srgbClr val="EB196D"/>
                </a:solidFill>
              </a:rPr>
              <a:t>Collaborative Inquiry</a:t>
            </a:r>
            <a:endParaRPr lang="en-US" sz="6000">
              <a:solidFill>
                <a:srgbClr val="EB196D"/>
              </a:solidFill>
            </a:endParaRPr>
          </a:p>
        </p:txBody>
      </p:sp>
      <p:pic>
        <p:nvPicPr>
          <p:cNvPr id="14" name="Picture 13">
            <a:extLst>
              <a:ext uri="{FF2B5EF4-FFF2-40B4-BE49-F238E27FC236}">
                <a16:creationId xmlns:a16="http://schemas.microsoft.com/office/drawing/2014/main" id="{3CC3403F-5B89-1CDB-2635-0745CC7E731C}"/>
              </a:ext>
            </a:extLst>
          </p:cNvPr>
          <p:cNvPicPr>
            <a:picLocks noChangeAspect="1"/>
          </p:cNvPicPr>
          <p:nvPr/>
        </p:nvPicPr>
        <p:blipFill>
          <a:blip r:embed="rId6"/>
          <a:stretch>
            <a:fillRect/>
          </a:stretch>
        </p:blipFill>
        <p:spPr>
          <a:xfrm>
            <a:off x="7165758" y="7117697"/>
            <a:ext cx="4145280" cy="4145280"/>
          </a:xfrm>
          <a:prstGeom prst="rect">
            <a:avLst/>
          </a:prstGeom>
        </p:spPr>
      </p:pic>
      <p:sp>
        <p:nvSpPr>
          <p:cNvPr id="15" name="Lorem ipsum dolor sit amet, consectetur adipiscing elit, sed do eiusmod tempor incididunt ut labore et dolore magna aliqua.">
            <a:extLst>
              <a:ext uri="{FF2B5EF4-FFF2-40B4-BE49-F238E27FC236}">
                <a16:creationId xmlns:a16="http://schemas.microsoft.com/office/drawing/2014/main" id="{6CE677FC-410A-F798-E70E-2E25A88E6F0F}"/>
              </a:ext>
            </a:extLst>
          </p:cNvPr>
          <p:cNvSpPr txBox="1"/>
          <p:nvPr/>
        </p:nvSpPr>
        <p:spPr>
          <a:xfrm>
            <a:off x="11635159" y="8957202"/>
            <a:ext cx="5612319" cy="176458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gn="ctr">
              <a:lnSpc>
                <a:spcPct val="90000"/>
              </a:lnSpc>
              <a:defRPr/>
            </a:pPr>
            <a:r>
              <a:rPr lang="en-GB" sz="6000" dirty="0">
                <a:solidFill>
                  <a:srgbClr val="EB196D"/>
                </a:solidFill>
              </a:rPr>
              <a:t>Expert </a:t>
            </a:r>
            <a:endParaRPr lang="en-US" sz="6000"/>
          </a:p>
          <a:p>
            <a:pPr algn="ctr">
              <a:lnSpc>
                <a:spcPct val="90000"/>
              </a:lnSpc>
              <a:defRPr/>
            </a:pPr>
            <a:r>
              <a:rPr lang="en-GB" sz="6000" dirty="0">
                <a:solidFill>
                  <a:srgbClr val="EB196D"/>
                </a:solidFill>
              </a:rPr>
              <a:t>Hosts</a:t>
            </a:r>
            <a:endParaRPr lang="en-US" sz="6000" dirty="0"/>
          </a:p>
        </p:txBody>
      </p:sp>
      <p:pic>
        <p:nvPicPr>
          <p:cNvPr id="18" name="Picture 17">
            <a:extLst>
              <a:ext uri="{FF2B5EF4-FFF2-40B4-BE49-F238E27FC236}">
                <a16:creationId xmlns:a16="http://schemas.microsoft.com/office/drawing/2014/main" id="{96CFF878-65F7-432E-39FE-58984E20C74D}"/>
              </a:ext>
            </a:extLst>
          </p:cNvPr>
          <p:cNvPicPr>
            <a:picLocks noChangeAspect="1"/>
          </p:cNvPicPr>
          <p:nvPr/>
        </p:nvPicPr>
        <p:blipFill>
          <a:blip r:embed="rId7"/>
          <a:stretch>
            <a:fillRect/>
          </a:stretch>
        </p:blipFill>
        <p:spPr>
          <a:xfrm>
            <a:off x="12410529" y="4763285"/>
            <a:ext cx="4053840" cy="4053840"/>
          </a:xfrm>
          <a:prstGeom prst="rect">
            <a:avLst/>
          </a:prstGeom>
        </p:spPr>
      </p:pic>
      <p:sp>
        <p:nvSpPr>
          <p:cNvPr id="19" name="Lorem ipsum dolor sit amet, consectetur adipiscing elit, sed do eiusmod tempor incididunt ut labore et dolore magna aliqua.">
            <a:extLst>
              <a:ext uri="{FF2B5EF4-FFF2-40B4-BE49-F238E27FC236}">
                <a16:creationId xmlns:a16="http://schemas.microsoft.com/office/drawing/2014/main" id="{1D0FF6A9-EA39-4989-9C62-865A8882853F}"/>
              </a:ext>
            </a:extLst>
          </p:cNvPr>
          <p:cNvSpPr txBox="1"/>
          <p:nvPr/>
        </p:nvSpPr>
        <p:spPr>
          <a:xfrm>
            <a:off x="17409978" y="10143234"/>
            <a:ext cx="5246559" cy="2595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gn="ctr">
              <a:lnSpc>
                <a:spcPct val="90000"/>
              </a:lnSpc>
              <a:defRPr/>
            </a:pPr>
            <a:r>
              <a:rPr lang="en-GB" sz="6000">
                <a:solidFill>
                  <a:srgbClr val="EB196D"/>
                </a:solidFill>
              </a:rPr>
              <a:t>Strategic School Partnerships</a:t>
            </a:r>
            <a:endParaRPr lang="en-US"/>
          </a:p>
        </p:txBody>
      </p:sp>
      <p:pic>
        <p:nvPicPr>
          <p:cNvPr id="21" name="Picture 20">
            <a:extLst>
              <a:ext uri="{FF2B5EF4-FFF2-40B4-BE49-F238E27FC236}">
                <a16:creationId xmlns:a16="http://schemas.microsoft.com/office/drawing/2014/main" id="{32AAE83B-E5B3-E4C6-AAD6-19B42ED6933D}"/>
              </a:ext>
            </a:extLst>
          </p:cNvPr>
          <p:cNvPicPr>
            <a:picLocks noChangeAspect="1"/>
          </p:cNvPicPr>
          <p:nvPr/>
        </p:nvPicPr>
        <p:blipFill>
          <a:blip r:embed="rId8"/>
          <a:stretch>
            <a:fillRect/>
          </a:stretch>
        </p:blipFill>
        <p:spPr>
          <a:xfrm>
            <a:off x="18029859" y="5923134"/>
            <a:ext cx="4008120" cy="4008120"/>
          </a:xfrm>
          <a:prstGeom prst="rect">
            <a:avLst/>
          </a:prstGeom>
        </p:spPr>
      </p:pic>
      <p:sp>
        <p:nvSpPr>
          <p:cNvPr id="2" name="TextBox 1">
            <a:extLst>
              <a:ext uri="{FF2B5EF4-FFF2-40B4-BE49-F238E27FC236}">
                <a16:creationId xmlns:a16="http://schemas.microsoft.com/office/drawing/2014/main" id="{18655490-45C8-F65D-F2CB-768B80C72351}"/>
              </a:ext>
            </a:extLst>
          </p:cNvPr>
          <p:cNvSpPr txBox="1"/>
          <p:nvPr/>
        </p:nvSpPr>
        <p:spPr>
          <a:xfrm>
            <a:off x="1532809" y="2885955"/>
            <a:ext cx="22240972"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n-US" sz="5400" dirty="0">
                <a:solidFill>
                  <a:srgbClr val="000000"/>
                </a:solidFill>
                <a:latin typeface="Livvic"/>
                <a:ea typeface="+mj-lt"/>
                <a:cs typeface="+mj-lt"/>
              </a:rPr>
              <a:t>We build thriving communities for international education professionals who collaborate to solve meaningful problems related to their role.</a:t>
            </a:r>
          </a:p>
        </p:txBody>
      </p:sp>
    </p:spTree>
    <p:extLst>
      <p:ext uri="{BB962C8B-B14F-4D97-AF65-F5344CB8AC3E}">
        <p14:creationId xmlns:p14="http://schemas.microsoft.com/office/powerpoint/2010/main" val="190167492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descr="Immagine">
            <a:extLst>
              <a:ext uri="{FF2B5EF4-FFF2-40B4-BE49-F238E27FC236}">
                <a16:creationId xmlns:a16="http://schemas.microsoft.com/office/drawing/2014/main" id="{BEED101D-86C3-158E-7A37-61D1BDFF9343}"/>
              </a:ext>
            </a:extLst>
          </p:cNvPr>
          <p:cNvPicPr>
            <a:picLocks noChangeAspect="1"/>
          </p:cNvPicPr>
          <p:nvPr/>
        </p:nvPicPr>
        <p:blipFill>
          <a:blip r:embed="rId3"/>
          <a:stretch>
            <a:fillRect/>
          </a:stretch>
        </p:blipFill>
        <p:spPr>
          <a:xfrm>
            <a:off x="590868" y="633952"/>
            <a:ext cx="676614" cy="635002"/>
          </a:xfrm>
          <a:prstGeom prst="rect">
            <a:avLst/>
          </a:prstGeom>
          <a:ln w="12700">
            <a:miter lim="400000"/>
          </a:ln>
        </p:spPr>
      </p:pic>
      <p:pic>
        <p:nvPicPr>
          <p:cNvPr id="12" name="Immagine" descr="Immagine">
            <a:extLst>
              <a:ext uri="{FF2B5EF4-FFF2-40B4-BE49-F238E27FC236}">
                <a16:creationId xmlns:a16="http://schemas.microsoft.com/office/drawing/2014/main" id="{84A951C5-0EA5-0C8F-AC16-1DE71E39C155}"/>
              </a:ext>
            </a:extLst>
          </p:cNvPr>
          <p:cNvPicPr>
            <a:picLocks noChangeAspect="1"/>
          </p:cNvPicPr>
          <p:nvPr/>
        </p:nvPicPr>
        <p:blipFill>
          <a:blip r:embed="rId4"/>
          <a:stretch>
            <a:fillRect/>
          </a:stretch>
        </p:blipFill>
        <p:spPr>
          <a:xfrm>
            <a:off x="17862878" y="2489478"/>
            <a:ext cx="1422517" cy="1043712"/>
          </a:xfrm>
          <a:prstGeom prst="rect">
            <a:avLst/>
          </a:prstGeom>
          <a:ln w="12700">
            <a:miter lim="400000"/>
          </a:ln>
        </p:spPr>
      </p:pic>
      <p:sp>
        <p:nvSpPr>
          <p:cNvPr id="4" name="Your Title…">
            <a:extLst>
              <a:ext uri="{FF2B5EF4-FFF2-40B4-BE49-F238E27FC236}">
                <a16:creationId xmlns:a16="http://schemas.microsoft.com/office/drawing/2014/main" id="{0A5E7B4D-1571-8E93-0C66-F712AEE94753}"/>
              </a:ext>
            </a:extLst>
          </p:cNvPr>
          <p:cNvSpPr txBox="1"/>
          <p:nvPr/>
        </p:nvSpPr>
        <p:spPr>
          <a:xfrm>
            <a:off x="1673371" y="1180264"/>
            <a:ext cx="16515238" cy="14321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t">
            <a:spAutoFit/>
          </a:bodyPr>
          <a:lstStyle/>
          <a:p>
            <a:pPr marL="0" marR="0" lvl="0" indent="0" algn="l" defTabSz="2438337">
              <a:lnSpc>
                <a:spcPct val="90000"/>
              </a:lnSpc>
              <a:spcBef>
                <a:spcPts val="2400"/>
              </a:spcBef>
              <a:spcAft>
                <a:spcPts val="0"/>
              </a:spcAft>
              <a:buNone/>
              <a:tabLst/>
              <a:defRPr sz="6400" spc="-192">
                <a:solidFill>
                  <a:srgbClr val="2D283C"/>
                </a:solidFill>
                <a:latin typeface="Livvic SemiBold"/>
                <a:ea typeface="Livvic SemiBold"/>
                <a:cs typeface="Livvic SemiBold"/>
                <a:sym typeface="Livvic SemiBold"/>
              </a:defRPr>
            </a:pPr>
            <a:r>
              <a:rPr lang="en-US" sz="9600" spc="-192">
                <a:solidFill>
                  <a:srgbClr val="2C3BE8"/>
                </a:solidFill>
                <a:latin typeface="Livvic SemiBold"/>
                <a:sym typeface="Livvic SemiBold"/>
              </a:rPr>
              <a:t>Why </a:t>
            </a:r>
            <a:r>
              <a:rPr lang="en-US" sz="9600" spc="-192" err="1">
                <a:solidFill>
                  <a:srgbClr val="2C3BE8"/>
                </a:solidFill>
                <a:latin typeface="Livvic SemiBold"/>
                <a:sym typeface="Livvic SemiBold"/>
              </a:rPr>
              <a:t>PeerSphere</a:t>
            </a:r>
            <a:r>
              <a:rPr lang="en-US" sz="9600" spc="-192">
                <a:solidFill>
                  <a:srgbClr val="2C3BE8"/>
                </a:solidFill>
                <a:latin typeface="Livvic SemiBold"/>
                <a:sym typeface="Livvic SemiBold"/>
              </a:rPr>
              <a:t>?</a:t>
            </a:r>
            <a:endParaRPr lang="en-US" sz="9600"/>
          </a:p>
        </p:txBody>
      </p:sp>
      <p:sp>
        <p:nvSpPr>
          <p:cNvPr id="3" name="TextBox 2">
            <a:extLst>
              <a:ext uri="{FF2B5EF4-FFF2-40B4-BE49-F238E27FC236}">
                <a16:creationId xmlns:a16="http://schemas.microsoft.com/office/drawing/2014/main" id="{0F3F0BE4-5C00-DD07-1130-D954DD6F877C}"/>
              </a:ext>
            </a:extLst>
          </p:cNvPr>
          <p:cNvSpPr txBox="1"/>
          <p:nvPr/>
        </p:nvSpPr>
        <p:spPr>
          <a:xfrm>
            <a:off x="1673370" y="12561567"/>
            <a:ext cx="465328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a:lstStyle>
          <a:p>
            <a:pPr algn="l"/>
            <a:r>
              <a:rPr kumimoji="0" lang="en-US" b="0" i="0" u="none" strike="noStrike" kern="1200" cap="none" spc="0" normalizeH="0" baseline="0" noProof="0">
                <a:ln>
                  <a:noFill/>
                </a:ln>
                <a:solidFill>
                  <a:schemeClr val="tx2">
                    <a:lumMod val="75000"/>
                  </a:schemeClr>
                </a:solidFill>
                <a:effectLst/>
                <a:uLnTx/>
                <a:uFillTx/>
                <a:latin typeface="Livvic"/>
                <a:ea typeface="+mn-ea"/>
                <a:cs typeface="+mn-cs"/>
              </a:rPr>
              <a:t>© </a:t>
            </a:r>
            <a:r>
              <a:rPr lang="en-US" err="1">
                <a:solidFill>
                  <a:schemeClr val="bg1">
                    <a:lumMod val="50000"/>
                  </a:schemeClr>
                </a:solidFill>
                <a:latin typeface="Livvic"/>
              </a:rPr>
              <a:t>PeerSphere</a:t>
            </a:r>
            <a:r>
              <a:rPr lang="en-US">
                <a:solidFill>
                  <a:schemeClr val="bg1">
                    <a:lumMod val="50000"/>
                  </a:schemeClr>
                </a:solidFill>
                <a:latin typeface="Livvic"/>
              </a:rPr>
              <a:t> 2024</a:t>
            </a:r>
          </a:p>
          <a:p>
            <a:pPr algn="l"/>
            <a:endParaRPr lang="en-CN" sz="3200" b="1" i="0" u="none" strike="noStrike" cap="none" spc="0" normalizeH="0" baseline="0">
              <a:ln>
                <a:noFill/>
              </a:ln>
              <a:solidFill>
                <a:srgbClr val="2C3BE8"/>
              </a:solidFill>
              <a:effectLst/>
              <a:uFillTx/>
              <a:latin typeface="Livvic"/>
            </a:endParaRPr>
          </a:p>
        </p:txBody>
      </p:sp>
      <p:sp>
        <p:nvSpPr>
          <p:cNvPr id="8" name="Your Title…">
            <a:extLst>
              <a:ext uri="{FF2B5EF4-FFF2-40B4-BE49-F238E27FC236}">
                <a16:creationId xmlns:a16="http://schemas.microsoft.com/office/drawing/2014/main" id="{2220AB2F-5F24-06FC-5040-8E04DC38AC02}"/>
              </a:ext>
            </a:extLst>
          </p:cNvPr>
          <p:cNvSpPr txBox="1"/>
          <p:nvPr/>
        </p:nvSpPr>
        <p:spPr>
          <a:xfrm>
            <a:off x="2978151" y="10898805"/>
            <a:ext cx="18384294" cy="7950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p>
            <a:pPr>
              <a:lnSpc>
                <a:spcPct val="90000"/>
              </a:lnSpc>
              <a:spcBef>
                <a:spcPts val="2400"/>
              </a:spcBef>
              <a:defRPr sz="6400" spc="-192">
                <a:solidFill>
                  <a:srgbClr val="2D283C"/>
                </a:solidFill>
                <a:latin typeface="Livvic SemiBold"/>
                <a:ea typeface="Livvic SemiBold"/>
                <a:cs typeface="Livvic SemiBold"/>
                <a:sym typeface="Livvic SemiBold"/>
              </a:defRPr>
            </a:pPr>
            <a:r>
              <a:rPr lang="en-US" sz="5000" spc="-150" dirty="0">
                <a:solidFill>
                  <a:srgbClr val="FF42A1"/>
                </a:solidFill>
                <a:hlinkClick r:id="rId5">
                  <a:extLst>
                    <a:ext uri="{A12FA001-AC4F-418D-AE19-62706E023703}">
                      <ahyp:hlinkClr xmlns:ahyp="http://schemas.microsoft.com/office/drawing/2018/hyperlinkcolor" val="tx"/>
                    </a:ext>
                  </a:extLst>
                </a:hlinkClick>
              </a:rPr>
              <a:t>Click to hear from PeerSphere's Co-Founder, Michael Iannini</a:t>
            </a:r>
          </a:p>
        </p:txBody>
      </p:sp>
      <p:pic>
        <p:nvPicPr>
          <p:cNvPr id="5" name="Picture 4" descr="A person in front of lockers&#10;&#10;Description automatically generated">
            <a:extLst>
              <a:ext uri="{FF2B5EF4-FFF2-40B4-BE49-F238E27FC236}">
                <a16:creationId xmlns:a16="http://schemas.microsoft.com/office/drawing/2014/main" id="{3508F3A4-A53E-4A86-13E4-0461B1978432}"/>
              </a:ext>
            </a:extLst>
          </p:cNvPr>
          <p:cNvPicPr>
            <a:picLocks noChangeAspect="1"/>
          </p:cNvPicPr>
          <p:nvPr/>
        </p:nvPicPr>
        <p:blipFill>
          <a:blip r:embed="rId6"/>
          <a:stretch>
            <a:fillRect/>
          </a:stretch>
        </p:blipFill>
        <p:spPr>
          <a:xfrm>
            <a:off x="5703005" y="3401675"/>
            <a:ext cx="12891729" cy="7301018"/>
          </a:xfrm>
          <a:prstGeom prst="rect">
            <a:avLst/>
          </a:prstGeom>
        </p:spPr>
      </p:pic>
    </p:spTree>
    <p:extLst>
      <p:ext uri="{BB962C8B-B14F-4D97-AF65-F5344CB8AC3E}">
        <p14:creationId xmlns:p14="http://schemas.microsoft.com/office/powerpoint/2010/main" val="312934732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descr="Immagine">
            <a:extLst>
              <a:ext uri="{FF2B5EF4-FFF2-40B4-BE49-F238E27FC236}">
                <a16:creationId xmlns:a16="http://schemas.microsoft.com/office/drawing/2014/main" id="{BEED101D-86C3-158E-7A37-61D1BDFF9343}"/>
              </a:ext>
            </a:extLst>
          </p:cNvPr>
          <p:cNvPicPr>
            <a:picLocks noChangeAspect="1"/>
          </p:cNvPicPr>
          <p:nvPr/>
        </p:nvPicPr>
        <p:blipFill>
          <a:blip r:embed="rId3"/>
          <a:stretch>
            <a:fillRect/>
          </a:stretch>
        </p:blipFill>
        <p:spPr>
          <a:xfrm>
            <a:off x="590868" y="633952"/>
            <a:ext cx="676614" cy="635002"/>
          </a:xfrm>
          <a:prstGeom prst="rect">
            <a:avLst/>
          </a:prstGeom>
          <a:ln w="12700">
            <a:miter lim="400000"/>
          </a:ln>
        </p:spPr>
      </p:pic>
      <p:pic>
        <p:nvPicPr>
          <p:cNvPr id="12" name="Immagine" descr="Immagine">
            <a:extLst>
              <a:ext uri="{FF2B5EF4-FFF2-40B4-BE49-F238E27FC236}">
                <a16:creationId xmlns:a16="http://schemas.microsoft.com/office/drawing/2014/main" id="{84A951C5-0EA5-0C8F-AC16-1DE71E39C155}"/>
              </a:ext>
            </a:extLst>
          </p:cNvPr>
          <p:cNvPicPr>
            <a:picLocks noChangeAspect="1"/>
          </p:cNvPicPr>
          <p:nvPr/>
        </p:nvPicPr>
        <p:blipFill>
          <a:blip r:embed="rId4"/>
          <a:stretch>
            <a:fillRect/>
          </a:stretch>
        </p:blipFill>
        <p:spPr>
          <a:xfrm>
            <a:off x="11019615" y="633542"/>
            <a:ext cx="1106216" cy="803112"/>
          </a:xfrm>
          <a:prstGeom prst="rect">
            <a:avLst/>
          </a:prstGeom>
          <a:ln w="12700">
            <a:miter lim="400000"/>
          </a:ln>
        </p:spPr>
      </p:pic>
      <p:sp>
        <p:nvSpPr>
          <p:cNvPr id="2" name="Your Title…">
            <a:extLst>
              <a:ext uri="{FF2B5EF4-FFF2-40B4-BE49-F238E27FC236}">
                <a16:creationId xmlns:a16="http://schemas.microsoft.com/office/drawing/2014/main" id="{8B958713-AF3E-99A1-FC21-772873BC2B81}"/>
              </a:ext>
            </a:extLst>
          </p:cNvPr>
          <p:cNvSpPr txBox="1"/>
          <p:nvPr/>
        </p:nvSpPr>
        <p:spPr>
          <a:xfrm>
            <a:off x="1673371" y="1180264"/>
            <a:ext cx="18940386" cy="14321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p>
            <a:pPr algn="l">
              <a:lnSpc>
                <a:spcPct val="90000"/>
              </a:lnSpc>
              <a:spcBef>
                <a:spcPts val="2400"/>
              </a:spcBef>
              <a:defRPr sz="6400" spc="-192">
                <a:solidFill>
                  <a:srgbClr val="2D283C"/>
                </a:solidFill>
                <a:latin typeface="Livvic SemiBold"/>
                <a:ea typeface="Livvic SemiBold"/>
                <a:cs typeface="Livvic SemiBold"/>
                <a:sym typeface="Livvic SemiBold"/>
              </a:defRPr>
            </a:pPr>
            <a:r>
              <a:rPr lang="en-US" sz="9600" spc="-300" dirty="0">
                <a:solidFill>
                  <a:srgbClr val="2C3BE8"/>
                </a:solidFill>
                <a:latin typeface="Livvic SemiBold"/>
                <a:sym typeface="Livvic SemiBold"/>
              </a:rPr>
              <a:t>Why </a:t>
            </a:r>
            <a:r>
              <a:rPr lang="en-US" sz="9600" spc="-300" dirty="0" err="1">
                <a:solidFill>
                  <a:srgbClr val="2C3BE8"/>
                </a:solidFill>
                <a:latin typeface="Livvic SemiBold"/>
                <a:sym typeface="Livvic SemiBold"/>
              </a:rPr>
              <a:t>PeerSphere</a:t>
            </a:r>
            <a:r>
              <a:rPr lang="en-US" sz="9600" spc="-300" dirty="0">
                <a:solidFill>
                  <a:srgbClr val="2C3BE8"/>
                </a:solidFill>
                <a:latin typeface="Livvic SemiBold"/>
                <a:sym typeface="Livvic SemiBold"/>
              </a:rPr>
              <a:t>?</a:t>
            </a:r>
            <a:endParaRPr lang="en-US" sz="9600" spc="-300" dirty="0"/>
          </a:p>
        </p:txBody>
      </p:sp>
      <p:sp>
        <p:nvSpPr>
          <p:cNvPr id="3" name="Lorem ipsum dolor sit amet, consectetur adipiscing elit, sed do eiusmod tempor incididunt ut labore et dolore magna aliqua.">
            <a:extLst>
              <a:ext uri="{FF2B5EF4-FFF2-40B4-BE49-F238E27FC236}">
                <a16:creationId xmlns:a16="http://schemas.microsoft.com/office/drawing/2014/main" id="{30E406F0-56F3-FA96-8E75-7F3C68D98AC1}"/>
              </a:ext>
            </a:extLst>
          </p:cNvPr>
          <p:cNvSpPr txBox="1"/>
          <p:nvPr/>
        </p:nvSpPr>
        <p:spPr>
          <a:xfrm>
            <a:off x="1696857" y="2445652"/>
            <a:ext cx="21305900" cy="8504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marR="0" lvl="0" algn="l" defTabSz="2438337" rtl="0" eaLnBrk="1" fontAlgn="auto" latinLnBrk="0" hangingPunct="0">
              <a:lnSpc>
                <a:spcPct val="90000"/>
              </a:lnSpc>
              <a:spcBef>
                <a:spcPts val="0"/>
              </a:spcBef>
              <a:spcAft>
                <a:spcPts val="0"/>
              </a:spcAft>
              <a:buClrTx/>
              <a:buSzTx/>
              <a:tabLst/>
              <a:defRPr/>
            </a:pPr>
            <a:r>
              <a:rPr lang="en-GB" sz="5400" spc="-150" dirty="0">
                <a:solidFill>
                  <a:srgbClr val="2C3BE8"/>
                </a:solidFill>
                <a:latin typeface="Livvic"/>
              </a:rPr>
              <a:t>Learning and Connecting</a:t>
            </a:r>
          </a:p>
        </p:txBody>
      </p:sp>
      <p:sp>
        <p:nvSpPr>
          <p:cNvPr id="9" name="TextBox 8">
            <a:extLst>
              <a:ext uri="{FF2B5EF4-FFF2-40B4-BE49-F238E27FC236}">
                <a16:creationId xmlns:a16="http://schemas.microsoft.com/office/drawing/2014/main" id="{B724ECCF-0861-2A5E-69CE-F270D4820F43}"/>
              </a:ext>
            </a:extLst>
          </p:cNvPr>
          <p:cNvSpPr txBox="1"/>
          <p:nvPr/>
        </p:nvSpPr>
        <p:spPr>
          <a:xfrm>
            <a:off x="2070886" y="8589620"/>
            <a:ext cx="4876150" cy="3139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R="0" lvl="0" algn="l" defTabSz="2438337" rtl="0" eaLnBrk="1" fontAlgn="auto" latinLnBrk="0" hangingPunct="0">
              <a:lnSpc>
                <a:spcPct val="90000"/>
              </a:lnSpc>
              <a:spcBef>
                <a:spcPts val="0"/>
              </a:spcBef>
              <a:spcAft>
                <a:spcPts val="0"/>
              </a:spcAft>
              <a:buClrTx/>
              <a:buSzTx/>
              <a:tabLst/>
              <a:defRPr/>
            </a:pPr>
            <a:r>
              <a:rPr lang="en-GB" sz="4400" b="1" spc="-150" dirty="0">
                <a:solidFill>
                  <a:srgbClr val="EB196D"/>
                </a:solidFill>
                <a:latin typeface="Livvic"/>
              </a:rPr>
              <a:t>Working in a silo</a:t>
            </a:r>
          </a:p>
          <a:p>
            <a:pPr marL="685800" marR="0" lvl="0" indent="-685800" algn="l" defTabSz="2438337" rtl="0" eaLnBrk="1" fontAlgn="auto" latinLnBrk="0" hangingPunct="0">
              <a:lnSpc>
                <a:spcPct val="90000"/>
              </a:lnSpc>
              <a:spcBef>
                <a:spcPts val="0"/>
              </a:spcBef>
              <a:spcAft>
                <a:spcPts val="0"/>
              </a:spcAft>
              <a:buClrTx/>
              <a:buSzTx/>
              <a:buFont typeface="Wingdings" panose="05000000000000000000" pitchFamily="2" charset="2"/>
              <a:buChar char="Ø"/>
              <a:tabLst/>
              <a:defRPr/>
            </a:pPr>
            <a:r>
              <a:rPr lang="en-GB" sz="4400" i="1" spc="-150" dirty="0">
                <a:solidFill>
                  <a:srgbClr val="000000"/>
                </a:solidFill>
                <a:latin typeface="Livvic"/>
              </a:rPr>
              <a:t>Collaborate with common professional inquiries</a:t>
            </a:r>
          </a:p>
        </p:txBody>
      </p:sp>
      <p:sp>
        <p:nvSpPr>
          <p:cNvPr id="19" name="Lorem ipsum dolor sit amet, consectetur adipiscing elit, sed do eiusmod tempor incididunt ut labore et dolore magna aliqua.">
            <a:extLst>
              <a:ext uri="{FF2B5EF4-FFF2-40B4-BE49-F238E27FC236}">
                <a16:creationId xmlns:a16="http://schemas.microsoft.com/office/drawing/2014/main" id="{BA95D3A8-BF8A-B028-7C1E-1FDF269C65EA}"/>
              </a:ext>
            </a:extLst>
          </p:cNvPr>
          <p:cNvSpPr txBox="1"/>
          <p:nvPr/>
        </p:nvSpPr>
        <p:spPr>
          <a:xfrm>
            <a:off x="1673370" y="3574728"/>
            <a:ext cx="21966652" cy="15983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nSpc>
                <a:spcPct val="90000"/>
              </a:lnSpc>
              <a:defRPr/>
            </a:pPr>
            <a:r>
              <a:rPr lang="en-GB" sz="5400" spc="-150" dirty="0">
                <a:solidFill>
                  <a:srgbClr val="EB196D"/>
                </a:solidFill>
                <a:latin typeface="Livvic"/>
              </a:rPr>
              <a:t>International school leaders, teaching and non-teaching staff face common problems…</a:t>
            </a:r>
          </a:p>
        </p:txBody>
      </p:sp>
      <p:sp>
        <p:nvSpPr>
          <p:cNvPr id="22" name="Lorem ipsum dolor sit amet, consectetur adipiscing elit, sed do eiusmod tempor incididunt ut labore et dolore magna aliqua.">
            <a:extLst>
              <a:ext uri="{FF2B5EF4-FFF2-40B4-BE49-F238E27FC236}">
                <a16:creationId xmlns:a16="http://schemas.microsoft.com/office/drawing/2014/main" id="{42CE9A48-7D99-DBEE-9E9D-CDCB04E85C31}"/>
              </a:ext>
            </a:extLst>
          </p:cNvPr>
          <p:cNvSpPr txBox="1"/>
          <p:nvPr/>
        </p:nvSpPr>
        <p:spPr>
          <a:xfrm>
            <a:off x="6945635" y="5147669"/>
            <a:ext cx="11541508" cy="23462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marL="685800" indent="-685800">
              <a:lnSpc>
                <a:spcPct val="90000"/>
              </a:lnSpc>
              <a:buFont typeface="Wingdings" panose="05000000000000000000" pitchFamily="2" charset="2"/>
              <a:buChar char="Ø"/>
              <a:defRPr/>
            </a:pPr>
            <a:r>
              <a:rPr lang="en-GB" sz="5400" spc="-150" dirty="0">
                <a:solidFill>
                  <a:srgbClr val="000000"/>
                </a:solidFill>
                <a:latin typeface="Livvic"/>
              </a:rPr>
              <a:t>… </a:t>
            </a:r>
            <a:r>
              <a:rPr lang="en-GB" sz="5400" i="1" spc="-150" dirty="0">
                <a:solidFill>
                  <a:srgbClr val="000000"/>
                </a:solidFill>
                <a:latin typeface="Livvic"/>
              </a:rPr>
              <a:t>and being a member of a community with professionals in similar roles can help to solve them </a:t>
            </a:r>
            <a:endParaRPr lang="en-GB" sz="7200" i="1" spc="-150" dirty="0">
              <a:solidFill>
                <a:srgbClr val="000000"/>
              </a:solidFill>
              <a:latin typeface="Livvic"/>
            </a:endParaRPr>
          </a:p>
        </p:txBody>
      </p:sp>
      <p:sp>
        <p:nvSpPr>
          <p:cNvPr id="25" name="TextBox 24">
            <a:extLst>
              <a:ext uri="{FF2B5EF4-FFF2-40B4-BE49-F238E27FC236}">
                <a16:creationId xmlns:a16="http://schemas.microsoft.com/office/drawing/2014/main" id="{9657752D-C918-B05F-C8AF-C0B11FCE5138}"/>
              </a:ext>
            </a:extLst>
          </p:cNvPr>
          <p:cNvSpPr txBox="1"/>
          <p:nvPr/>
        </p:nvSpPr>
        <p:spPr>
          <a:xfrm>
            <a:off x="1673370" y="6806106"/>
            <a:ext cx="5278101" cy="13111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R="0" lvl="0" algn="l" defTabSz="2438337" rtl="0" eaLnBrk="1" fontAlgn="auto" latinLnBrk="0" hangingPunct="0">
              <a:lnSpc>
                <a:spcPct val="90000"/>
              </a:lnSpc>
              <a:spcBef>
                <a:spcPts val="0"/>
              </a:spcBef>
              <a:spcAft>
                <a:spcPts val="0"/>
              </a:spcAft>
              <a:buClrTx/>
              <a:buSzTx/>
              <a:tabLst/>
              <a:defRPr/>
            </a:pPr>
            <a:r>
              <a:rPr lang="en-GB" sz="4400" b="1" dirty="0">
                <a:solidFill>
                  <a:srgbClr val="EB196D"/>
                </a:solidFill>
                <a:latin typeface="Livvic"/>
              </a:rPr>
              <a:t>The Pains…</a:t>
            </a:r>
          </a:p>
          <a:p>
            <a:pPr marL="685800" marR="0" lvl="0" indent="-685800" algn="l" defTabSz="2438337" rtl="0" eaLnBrk="1" fontAlgn="auto" latinLnBrk="0" hangingPunct="0">
              <a:lnSpc>
                <a:spcPct val="90000"/>
              </a:lnSpc>
              <a:spcBef>
                <a:spcPts val="0"/>
              </a:spcBef>
              <a:spcAft>
                <a:spcPts val="0"/>
              </a:spcAft>
              <a:buClrTx/>
              <a:buSzTx/>
              <a:buFont typeface="Wingdings" panose="05000000000000000000" pitchFamily="2" charset="2"/>
              <a:buChar char="Ø"/>
              <a:tabLst/>
              <a:defRPr/>
            </a:pPr>
            <a:r>
              <a:rPr lang="en-GB" sz="4400" i="1" dirty="0">
                <a:solidFill>
                  <a:srgbClr val="000000"/>
                </a:solidFill>
                <a:latin typeface="Livvic"/>
              </a:rPr>
              <a:t>The Potions…</a:t>
            </a:r>
          </a:p>
        </p:txBody>
      </p:sp>
      <p:sp>
        <p:nvSpPr>
          <p:cNvPr id="5" name="TextBox 4">
            <a:extLst>
              <a:ext uri="{FF2B5EF4-FFF2-40B4-BE49-F238E27FC236}">
                <a16:creationId xmlns:a16="http://schemas.microsoft.com/office/drawing/2014/main" id="{7EFCD4A0-BBBD-AE07-9F03-1907A72C0E15}"/>
              </a:ext>
            </a:extLst>
          </p:cNvPr>
          <p:cNvSpPr txBox="1"/>
          <p:nvPr/>
        </p:nvSpPr>
        <p:spPr>
          <a:xfrm>
            <a:off x="1673370" y="12561567"/>
            <a:ext cx="465328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a:lstStyle>
          <a:p>
            <a:pPr algn="l"/>
            <a:r>
              <a:rPr kumimoji="0" lang="en-US" b="0" i="0" u="none" strike="noStrike" kern="1200" cap="none" spc="0" normalizeH="0" baseline="0" noProof="0" dirty="0">
                <a:ln>
                  <a:noFill/>
                </a:ln>
                <a:solidFill>
                  <a:schemeClr val="tx2">
                    <a:lumMod val="75000"/>
                  </a:schemeClr>
                </a:solidFill>
                <a:effectLst/>
                <a:uLnTx/>
                <a:uFillTx/>
                <a:latin typeface="Livvic"/>
                <a:ea typeface="+mn-ea"/>
                <a:cs typeface="+mn-cs"/>
              </a:rPr>
              <a:t>© </a:t>
            </a:r>
            <a:r>
              <a:rPr lang="en-US" dirty="0" err="1">
                <a:solidFill>
                  <a:schemeClr val="bg1">
                    <a:lumMod val="50000"/>
                  </a:schemeClr>
                </a:solidFill>
                <a:latin typeface="Livvic"/>
              </a:rPr>
              <a:t>PeerSphere</a:t>
            </a:r>
            <a:r>
              <a:rPr lang="en-US" dirty="0">
                <a:solidFill>
                  <a:schemeClr val="bg1">
                    <a:lumMod val="50000"/>
                  </a:schemeClr>
                </a:solidFill>
                <a:latin typeface="Livvic"/>
              </a:rPr>
              <a:t> 2024</a:t>
            </a:r>
          </a:p>
          <a:p>
            <a:pPr algn="l"/>
            <a:endParaRPr lang="en-CN" sz="3200" b="1" i="0" u="none" strike="noStrike" cap="none" spc="0" normalizeH="0" baseline="0">
              <a:ln>
                <a:noFill/>
              </a:ln>
              <a:solidFill>
                <a:srgbClr val="2C3BE8"/>
              </a:solidFill>
              <a:effectLst/>
              <a:uFillTx/>
              <a:latin typeface="Livvic"/>
            </a:endParaRPr>
          </a:p>
        </p:txBody>
      </p:sp>
      <p:pic>
        <p:nvPicPr>
          <p:cNvPr id="6" name="Picture 5" descr="A pink light bulb with a puzzle piece missing&#10;&#10;Description automatically generated">
            <a:extLst>
              <a:ext uri="{FF2B5EF4-FFF2-40B4-BE49-F238E27FC236}">
                <a16:creationId xmlns:a16="http://schemas.microsoft.com/office/drawing/2014/main" id="{A4CDBE51-36FA-2A4A-E5E6-6B2FF38CFF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80000">
            <a:off x="19508146" y="4969549"/>
            <a:ext cx="3782827" cy="4503365"/>
          </a:xfrm>
          <a:prstGeom prst="rect">
            <a:avLst/>
          </a:prstGeom>
        </p:spPr>
      </p:pic>
      <p:sp>
        <p:nvSpPr>
          <p:cNvPr id="7" name="TextBox 6">
            <a:extLst>
              <a:ext uri="{FF2B5EF4-FFF2-40B4-BE49-F238E27FC236}">
                <a16:creationId xmlns:a16="http://schemas.microsoft.com/office/drawing/2014/main" id="{2034AE1B-79F4-FCC1-094C-073D1E1139B0}"/>
              </a:ext>
            </a:extLst>
          </p:cNvPr>
          <p:cNvSpPr txBox="1"/>
          <p:nvPr/>
        </p:nvSpPr>
        <p:spPr>
          <a:xfrm>
            <a:off x="8486462" y="8586731"/>
            <a:ext cx="5215378" cy="37487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R="0" lvl="0" algn="l" defTabSz="2438337" rtl="0" eaLnBrk="1" fontAlgn="auto" latinLnBrk="0" hangingPunct="0">
              <a:lnSpc>
                <a:spcPct val="90000"/>
              </a:lnSpc>
              <a:spcBef>
                <a:spcPts val="0"/>
              </a:spcBef>
              <a:spcAft>
                <a:spcPts val="0"/>
              </a:spcAft>
              <a:buClrTx/>
              <a:buSzTx/>
              <a:tabLst/>
              <a:defRPr/>
            </a:pPr>
            <a:r>
              <a:rPr lang="en-GB" sz="4400" b="1" spc="-150" dirty="0">
                <a:solidFill>
                  <a:srgbClr val="EB196D"/>
                </a:solidFill>
                <a:latin typeface="Livvic"/>
              </a:rPr>
              <a:t>Feeling isolated</a:t>
            </a:r>
          </a:p>
          <a:p>
            <a:pPr marL="685800" marR="0" lvl="0" indent="-685800" algn="l" defTabSz="2438337" rtl="0" eaLnBrk="1" fontAlgn="auto" latinLnBrk="0" hangingPunct="0">
              <a:lnSpc>
                <a:spcPct val="90000"/>
              </a:lnSpc>
              <a:spcBef>
                <a:spcPts val="0"/>
              </a:spcBef>
              <a:spcAft>
                <a:spcPts val="0"/>
              </a:spcAft>
              <a:buClrTx/>
              <a:buSzTx/>
              <a:buFont typeface="Wingdings" panose="05000000000000000000" pitchFamily="2" charset="2"/>
              <a:buChar char="Ø"/>
              <a:tabLst/>
              <a:defRPr/>
            </a:pPr>
            <a:r>
              <a:rPr lang="en-GB" sz="4400" i="1" spc="-150" dirty="0">
                <a:solidFill>
                  <a:srgbClr val="000000"/>
                </a:solidFill>
                <a:latin typeface="Livvic"/>
              </a:rPr>
              <a:t>Feel seen and heard by a community experiencing similar challenges</a:t>
            </a:r>
          </a:p>
        </p:txBody>
      </p:sp>
      <p:sp>
        <p:nvSpPr>
          <p:cNvPr id="16" name="TextBox 15">
            <a:extLst>
              <a:ext uri="{FF2B5EF4-FFF2-40B4-BE49-F238E27FC236}">
                <a16:creationId xmlns:a16="http://schemas.microsoft.com/office/drawing/2014/main" id="{C8420C3F-69B1-3CAE-1C1D-5F73627F1E3F}"/>
              </a:ext>
            </a:extLst>
          </p:cNvPr>
          <p:cNvSpPr txBox="1"/>
          <p:nvPr/>
        </p:nvSpPr>
        <p:spPr>
          <a:xfrm>
            <a:off x="14703174" y="8590405"/>
            <a:ext cx="5215378" cy="37487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R="0" lvl="0" algn="l" defTabSz="2438337" rtl="0" eaLnBrk="1" fontAlgn="auto" latinLnBrk="0" hangingPunct="0">
              <a:lnSpc>
                <a:spcPct val="90000"/>
              </a:lnSpc>
              <a:spcBef>
                <a:spcPts val="0"/>
              </a:spcBef>
              <a:spcAft>
                <a:spcPts val="0"/>
              </a:spcAft>
              <a:buClrTx/>
              <a:buSzTx/>
              <a:tabLst/>
              <a:defRPr/>
            </a:pPr>
            <a:r>
              <a:rPr lang="en-GB" sz="4400" b="1" spc="-150" dirty="0">
                <a:solidFill>
                  <a:srgbClr val="EB196D"/>
                </a:solidFill>
                <a:latin typeface="Livvic"/>
              </a:rPr>
              <a:t>Starving for the right insights</a:t>
            </a:r>
          </a:p>
          <a:p>
            <a:pPr marL="685800" marR="0" lvl="0" indent="-685800" algn="l" defTabSz="2438337" rtl="0" eaLnBrk="1" fontAlgn="auto" latinLnBrk="0" hangingPunct="0">
              <a:lnSpc>
                <a:spcPct val="90000"/>
              </a:lnSpc>
              <a:spcBef>
                <a:spcPts val="0"/>
              </a:spcBef>
              <a:spcAft>
                <a:spcPts val="0"/>
              </a:spcAft>
              <a:buClrTx/>
              <a:buSzTx/>
              <a:buFont typeface="Wingdings" panose="05000000000000000000" pitchFamily="2" charset="2"/>
              <a:buChar char="Ø"/>
              <a:tabLst/>
              <a:defRPr/>
            </a:pPr>
            <a:r>
              <a:rPr lang="en-GB" sz="4400" i="1" spc="-150" dirty="0">
                <a:solidFill>
                  <a:srgbClr val="000000"/>
                </a:solidFill>
                <a:latin typeface="Livvic"/>
              </a:rPr>
              <a:t>Learn about topics that are timely and relevant to your needs</a:t>
            </a:r>
          </a:p>
        </p:txBody>
      </p:sp>
      <p:pic>
        <p:nvPicPr>
          <p:cNvPr id="8" name="Picture 7" descr="A blue circle with a scribble&#10;&#10;Description automatically generated">
            <a:extLst>
              <a:ext uri="{FF2B5EF4-FFF2-40B4-BE49-F238E27FC236}">
                <a16:creationId xmlns:a16="http://schemas.microsoft.com/office/drawing/2014/main" id="{81287856-50B9-0554-276C-76F68807C4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924" y="4133317"/>
            <a:ext cx="5162826" cy="6501158"/>
          </a:xfrm>
          <a:prstGeom prst="rect">
            <a:avLst/>
          </a:prstGeom>
        </p:spPr>
      </p:pic>
    </p:spTree>
    <p:extLst>
      <p:ext uri="{BB962C8B-B14F-4D97-AF65-F5344CB8AC3E}">
        <p14:creationId xmlns:p14="http://schemas.microsoft.com/office/powerpoint/2010/main" val="178518368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descr="Immagine">
            <a:extLst>
              <a:ext uri="{FF2B5EF4-FFF2-40B4-BE49-F238E27FC236}">
                <a16:creationId xmlns:a16="http://schemas.microsoft.com/office/drawing/2014/main" id="{BEED101D-86C3-158E-7A37-61D1BDFF9343}"/>
              </a:ext>
            </a:extLst>
          </p:cNvPr>
          <p:cNvPicPr>
            <a:picLocks noChangeAspect="1"/>
          </p:cNvPicPr>
          <p:nvPr/>
        </p:nvPicPr>
        <p:blipFill>
          <a:blip r:embed="rId3"/>
          <a:stretch>
            <a:fillRect/>
          </a:stretch>
        </p:blipFill>
        <p:spPr>
          <a:xfrm>
            <a:off x="590868" y="633952"/>
            <a:ext cx="676614" cy="635002"/>
          </a:xfrm>
          <a:prstGeom prst="rect">
            <a:avLst/>
          </a:prstGeom>
          <a:ln w="12700">
            <a:miter lim="400000"/>
          </a:ln>
        </p:spPr>
      </p:pic>
      <p:pic>
        <p:nvPicPr>
          <p:cNvPr id="12" name="Immagine" descr="Immagine">
            <a:extLst>
              <a:ext uri="{FF2B5EF4-FFF2-40B4-BE49-F238E27FC236}">
                <a16:creationId xmlns:a16="http://schemas.microsoft.com/office/drawing/2014/main" id="{84A951C5-0EA5-0C8F-AC16-1DE71E39C155}"/>
              </a:ext>
            </a:extLst>
          </p:cNvPr>
          <p:cNvPicPr>
            <a:picLocks noChangeAspect="1"/>
          </p:cNvPicPr>
          <p:nvPr/>
        </p:nvPicPr>
        <p:blipFill>
          <a:blip r:embed="rId4"/>
          <a:stretch>
            <a:fillRect/>
          </a:stretch>
        </p:blipFill>
        <p:spPr>
          <a:xfrm>
            <a:off x="20777528" y="4506173"/>
            <a:ext cx="976819" cy="709107"/>
          </a:xfrm>
          <a:prstGeom prst="rect">
            <a:avLst/>
          </a:prstGeom>
          <a:ln w="12700">
            <a:miter lim="400000"/>
          </a:ln>
        </p:spPr>
      </p:pic>
      <p:sp>
        <p:nvSpPr>
          <p:cNvPr id="3" name="TextBox 2">
            <a:extLst>
              <a:ext uri="{FF2B5EF4-FFF2-40B4-BE49-F238E27FC236}">
                <a16:creationId xmlns:a16="http://schemas.microsoft.com/office/drawing/2014/main" id="{0F3F0BE4-5C00-DD07-1130-D954DD6F877C}"/>
              </a:ext>
            </a:extLst>
          </p:cNvPr>
          <p:cNvSpPr txBox="1"/>
          <p:nvPr/>
        </p:nvSpPr>
        <p:spPr>
          <a:xfrm>
            <a:off x="1673370" y="12561567"/>
            <a:ext cx="465328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a:lstStyle>
          <a:p>
            <a:pPr algn="l"/>
            <a:r>
              <a:rPr kumimoji="0" lang="en-US" b="0" i="0" u="none" strike="noStrike" kern="1200" cap="none" spc="0" normalizeH="0" baseline="0" noProof="0">
                <a:ln>
                  <a:noFill/>
                </a:ln>
                <a:solidFill>
                  <a:schemeClr val="tx2">
                    <a:lumMod val="75000"/>
                  </a:schemeClr>
                </a:solidFill>
                <a:effectLst/>
                <a:uLnTx/>
                <a:uFillTx/>
                <a:latin typeface="Livvic"/>
                <a:ea typeface="+mn-ea"/>
                <a:cs typeface="+mn-cs"/>
              </a:rPr>
              <a:t>© </a:t>
            </a:r>
            <a:r>
              <a:rPr lang="en-US" err="1">
                <a:solidFill>
                  <a:schemeClr val="bg1">
                    <a:lumMod val="50000"/>
                  </a:schemeClr>
                </a:solidFill>
                <a:latin typeface="Livvic"/>
              </a:rPr>
              <a:t>PeerSphere</a:t>
            </a:r>
            <a:r>
              <a:rPr lang="en-US">
                <a:solidFill>
                  <a:schemeClr val="bg1">
                    <a:lumMod val="50000"/>
                  </a:schemeClr>
                </a:solidFill>
                <a:latin typeface="Livvic"/>
              </a:rPr>
              <a:t> 2024</a:t>
            </a:r>
          </a:p>
          <a:p>
            <a:pPr algn="l"/>
            <a:endParaRPr lang="en-CN" sz="3200" b="1" i="0" u="none" strike="noStrike" cap="none" spc="0" normalizeH="0" baseline="0">
              <a:ln>
                <a:noFill/>
              </a:ln>
              <a:solidFill>
                <a:srgbClr val="2C3BE8"/>
              </a:solidFill>
              <a:effectLst/>
              <a:uFillTx/>
              <a:latin typeface="Livvic"/>
            </a:endParaRPr>
          </a:p>
        </p:txBody>
      </p:sp>
      <p:sp>
        <p:nvSpPr>
          <p:cNvPr id="8" name="Your Title…">
            <a:extLst>
              <a:ext uri="{FF2B5EF4-FFF2-40B4-BE49-F238E27FC236}">
                <a16:creationId xmlns:a16="http://schemas.microsoft.com/office/drawing/2014/main" id="{2220AB2F-5F24-06FC-5040-8E04DC38AC02}"/>
              </a:ext>
            </a:extLst>
          </p:cNvPr>
          <p:cNvSpPr txBox="1"/>
          <p:nvPr/>
        </p:nvSpPr>
        <p:spPr>
          <a:xfrm>
            <a:off x="2490219" y="4869659"/>
            <a:ext cx="19376332" cy="699678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p>
            <a:pPr>
              <a:defRPr sz="6400" spc="-192">
                <a:solidFill>
                  <a:srgbClr val="2D283C"/>
                </a:solidFill>
                <a:latin typeface="Livvic SemiBold"/>
                <a:ea typeface="Livvic SemiBold"/>
                <a:cs typeface="Livvic SemiBold"/>
                <a:sym typeface="Livvic SemiBold"/>
              </a:defRPr>
            </a:pPr>
            <a:r>
              <a:rPr lang="en-US" sz="6400" dirty="0">
                <a:solidFill>
                  <a:srgbClr val="EB196D"/>
                </a:solidFill>
                <a:ea typeface="+mj-lt"/>
                <a:cs typeface="+mj-lt"/>
              </a:rPr>
              <a:t>Why might </a:t>
            </a:r>
            <a:r>
              <a:rPr lang="en-US" sz="6400" err="1">
                <a:solidFill>
                  <a:srgbClr val="EB196D"/>
                </a:solidFill>
                <a:ea typeface="+mj-lt"/>
                <a:cs typeface="+mj-lt"/>
              </a:rPr>
              <a:t>PeerSphere</a:t>
            </a:r>
            <a:r>
              <a:rPr lang="en-US" sz="6400" dirty="0">
                <a:solidFill>
                  <a:srgbClr val="EB196D"/>
                </a:solidFill>
                <a:ea typeface="+mj-lt"/>
                <a:cs typeface="+mj-lt"/>
              </a:rPr>
              <a:t> be useful to you and your practice?  </a:t>
            </a:r>
            <a:endParaRPr lang="en-US" sz="6400">
              <a:solidFill>
                <a:srgbClr val="2D283C"/>
              </a:solidFill>
              <a:ea typeface="+mj-lt"/>
              <a:cs typeface="+mj-lt"/>
            </a:endParaRPr>
          </a:p>
          <a:p>
            <a:pPr>
              <a:defRPr sz="6400" spc="-192">
                <a:solidFill>
                  <a:srgbClr val="2D283C"/>
                </a:solidFill>
                <a:latin typeface="Livvic SemiBold"/>
                <a:ea typeface="Livvic SemiBold"/>
                <a:cs typeface="Livvic SemiBold"/>
                <a:sym typeface="Livvic SemiBold"/>
              </a:defRPr>
            </a:pPr>
            <a:endParaRPr lang="en-US" sz="6400" dirty="0">
              <a:solidFill>
                <a:srgbClr val="EB196D"/>
              </a:solidFill>
              <a:ea typeface="+mj-lt"/>
              <a:cs typeface="+mj-lt"/>
            </a:endParaRPr>
          </a:p>
          <a:p>
            <a:pPr>
              <a:defRPr sz="6400" spc="-192">
                <a:solidFill>
                  <a:srgbClr val="2D283C"/>
                </a:solidFill>
                <a:latin typeface="Livvic SemiBold"/>
                <a:ea typeface="Livvic SemiBold"/>
                <a:cs typeface="Livvic SemiBold"/>
                <a:sym typeface="Livvic SemiBold"/>
              </a:defRPr>
            </a:pPr>
            <a:r>
              <a:rPr lang="en-US" sz="6400" dirty="0">
                <a:solidFill>
                  <a:srgbClr val="EB196D"/>
                </a:solidFill>
                <a:ea typeface="+mj-lt"/>
                <a:cs typeface="+mj-lt"/>
              </a:rPr>
              <a:t>Think of ONE problem of practice you have faced in the past/might face this coming year. How might joining a cross-school PLC be beneficial to you/your team/our school?  </a:t>
            </a:r>
            <a:endParaRPr lang="en-US" sz="6400">
              <a:ea typeface="+mj-lt"/>
              <a:cs typeface="+mj-lt"/>
            </a:endParaRPr>
          </a:p>
        </p:txBody>
      </p:sp>
      <p:pic>
        <p:nvPicPr>
          <p:cNvPr id="2" name="Picture 1" descr="A pink line drawn in a circle&#10;&#10;Description automatically generated">
            <a:extLst>
              <a:ext uri="{FF2B5EF4-FFF2-40B4-BE49-F238E27FC236}">
                <a16:creationId xmlns:a16="http://schemas.microsoft.com/office/drawing/2014/main" id="{E9CF6560-87B8-DD42-1BB5-84193855E6C5}"/>
              </a:ext>
            </a:extLst>
          </p:cNvPr>
          <p:cNvPicPr>
            <a:picLocks noChangeAspect="1"/>
          </p:cNvPicPr>
          <p:nvPr/>
        </p:nvPicPr>
        <p:blipFill>
          <a:blip r:embed="rId5"/>
          <a:stretch>
            <a:fillRect/>
          </a:stretch>
        </p:blipFill>
        <p:spPr>
          <a:xfrm>
            <a:off x="11007214" y="1685477"/>
            <a:ext cx="2234243" cy="2306129"/>
          </a:xfrm>
          <a:prstGeom prst="rect">
            <a:avLst/>
          </a:prstGeom>
        </p:spPr>
      </p:pic>
    </p:spTree>
    <p:extLst>
      <p:ext uri="{BB962C8B-B14F-4D97-AF65-F5344CB8AC3E}">
        <p14:creationId xmlns:p14="http://schemas.microsoft.com/office/powerpoint/2010/main" val="138099215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DCD7"/>
        </a:solidFill>
        <a:effectLst/>
      </p:bgPr>
    </p:bg>
    <p:spTree>
      <p:nvGrpSpPr>
        <p:cNvPr id="1" name=""/>
        <p:cNvGrpSpPr/>
        <p:nvPr/>
      </p:nvGrpSpPr>
      <p:grpSpPr>
        <a:xfrm>
          <a:off x="0" y="0"/>
          <a:ext cx="0" cy="0"/>
          <a:chOff x="0" y="0"/>
          <a:chExt cx="0" cy="0"/>
        </a:xfrm>
      </p:grpSpPr>
      <p:pic>
        <p:nvPicPr>
          <p:cNvPr id="11" name="Immagine" descr="Immagine">
            <a:extLst>
              <a:ext uri="{FF2B5EF4-FFF2-40B4-BE49-F238E27FC236}">
                <a16:creationId xmlns:a16="http://schemas.microsoft.com/office/drawing/2014/main" id="{BEED101D-86C3-158E-7A37-61D1BDFF9343}"/>
              </a:ext>
            </a:extLst>
          </p:cNvPr>
          <p:cNvPicPr>
            <a:picLocks noChangeAspect="1"/>
          </p:cNvPicPr>
          <p:nvPr/>
        </p:nvPicPr>
        <p:blipFill>
          <a:blip r:embed="rId3"/>
          <a:stretch>
            <a:fillRect/>
          </a:stretch>
        </p:blipFill>
        <p:spPr>
          <a:xfrm>
            <a:off x="590868" y="633952"/>
            <a:ext cx="676614" cy="635002"/>
          </a:xfrm>
          <a:prstGeom prst="rect">
            <a:avLst/>
          </a:prstGeom>
          <a:ln w="12700">
            <a:miter lim="400000"/>
          </a:ln>
        </p:spPr>
      </p:pic>
      <p:pic>
        <p:nvPicPr>
          <p:cNvPr id="12" name="Immagine" descr="Immagine">
            <a:extLst>
              <a:ext uri="{FF2B5EF4-FFF2-40B4-BE49-F238E27FC236}">
                <a16:creationId xmlns:a16="http://schemas.microsoft.com/office/drawing/2014/main" id="{84A951C5-0EA5-0C8F-AC16-1DE71E39C155}"/>
              </a:ext>
            </a:extLst>
          </p:cNvPr>
          <p:cNvPicPr>
            <a:picLocks noChangeAspect="1"/>
          </p:cNvPicPr>
          <p:nvPr/>
        </p:nvPicPr>
        <p:blipFill>
          <a:blip r:embed="rId4"/>
          <a:stretch>
            <a:fillRect/>
          </a:stretch>
        </p:blipFill>
        <p:spPr>
          <a:xfrm>
            <a:off x="19677391" y="747842"/>
            <a:ext cx="1192480" cy="860621"/>
          </a:xfrm>
          <a:prstGeom prst="rect">
            <a:avLst/>
          </a:prstGeom>
          <a:ln w="12700">
            <a:miter lim="400000"/>
          </a:ln>
        </p:spPr>
      </p:pic>
      <p:sp>
        <p:nvSpPr>
          <p:cNvPr id="2" name="Lorem ipsum dolor sit amet, consectetur adipiscing elit, sed do eiusmod tempor incididunt ut labore et dolore magna aliqua.">
            <a:extLst>
              <a:ext uri="{FF2B5EF4-FFF2-40B4-BE49-F238E27FC236}">
                <a16:creationId xmlns:a16="http://schemas.microsoft.com/office/drawing/2014/main" id="{F8DD710F-6E6E-3BEB-5139-AF4F8EB40CA0}"/>
              </a:ext>
            </a:extLst>
          </p:cNvPr>
          <p:cNvSpPr txBox="1"/>
          <p:nvPr/>
        </p:nvSpPr>
        <p:spPr>
          <a:xfrm>
            <a:off x="1673371" y="2551079"/>
            <a:ext cx="20311987" cy="10997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nSpc>
                <a:spcPct val="90000"/>
              </a:lnSpc>
              <a:defRPr/>
            </a:pPr>
            <a:endParaRPr lang="en-GB" sz="7200">
              <a:solidFill>
                <a:srgbClr val="FF42A1"/>
              </a:solidFill>
              <a:latin typeface="Livvic"/>
            </a:endParaRPr>
          </a:p>
        </p:txBody>
      </p:sp>
      <p:sp>
        <p:nvSpPr>
          <p:cNvPr id="7" name="Your Title…">
            <a:extLst>
              <a:ext uri="{FF2B5EF4-FFF2-40B4-BE49-F238E27FC236}">
                <a16:creationId xmlns:a16="http://schemas.microsoft.com/office/drawing/2014/main" id="{91694E8C-2FC1-36B2-4C5E-D616B1FF790B}"/>
              </a:ext>
            </a:extLst>
          </p:cNvPr>
          <p:cNvSpPr txBox="1"/>
          <p:nvPr/>
        </p:nvSpPr>
        <p:spPr>
          <a:xfrm>
            <a:off x="1673371" y="1180264"/>
            <a:ext cx="18940386" cy="14321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p>
            <a:pPr algn="l">
              <a:lnSpc>
                <a:spcPct val="90000"/>
              </a:lnSpc>
              <a:spcBef>
                <a:spcPts val="2400"/>
              </a:spcBef>
              <a:defRPr sz="6400" spc="-192">
                <a:solidFill>
                  <a:srgbClr val="2D283C"/>
                </a:solidFill>
                <a:latin typeface="Livvic SemiBold"/>
                <a:ea typeface="Livvic SemiBold"/>
                <a:cs typeface="Livvic SemiBold"/>
                <a:sym typeface="Livvic SemiBold"/>
              </a:defRPr>
            </a:pPr>
            <a:r>
              <a:rPr lang="en-US" sz="9600" spc="-300" dirty="0">
                <a:solidFill>
                  <a:srgbClr val="2C3BE8"/>
                </a:solidFill>
                <a:ea typeface="+mj-lt"/>
                <a:cs typeface="+mj-lt"/>
                <a:sym typeface="Livvic SemiBold"/>
              </a:rPr>
              <a:t>Strengthening Our School Mission  </a:t>
            </a:r>
            <a:endParaRPr lang="en-US" dirty="0"/>
          </a:p>
        </p:txBody>
      </p:sp>
      <p:sp>
        <p:nvSpPr>
          <p:cNvPr id="10" name="Lorem ipsum dolor sit amet, consectetur adipiscing elit, sed do eiusmod tempor incididunt ut labore et dolore magna aliqua.">
            <a:extLst>
              <a:ext uri="{FF2B5EF4-FFF2-40B4-BE49-F238E27FC236}">
                <a16:creationId xmlns:a16="http://schemas.microsoft.com/office/drawing/2014/main" id="{37E1EA56-B662-1D85-1C84-9202386E436A}"/>
              </a:ext>
            </a:extLst>
          </p:cNvPr>
          <p:cNvSpPr txBox="1"/>
          <p:nvPr/>
        </p:nvSpPr>
        <p:spPr>
          <a:xfrm>
            <a:off x="1640532" y="4236591"/>
            <a:ext cx="20884359" cy="241091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marL="685800" indent="-685800">
              <a:lnSpc>
                <a:spcPct val="100000"/>
              </a:lnSpc>
              <a:buFont typeface="Wingdings"/>
              <a:buChar char="Ø"/>
              <a:defRPr/>
            </a:pPr>
            <a:r>
              <a:rPr lang="en-GB" sz="5000" spc="-150" dirty="0">
                <a:solidFill>
                  <a:schemeClr val="tx1"/>
                </a:solidFill>
                <a:latin typeface="Livvic"/>
              </a:rPr>
              <a:t>School mission / vision / values </a:t>
            </a:r>
            <a:endParaRPr lang="en-US" sz="5000" spc="-150" dirty="0">
              <a:solidFill>
                <a:schemeClr val="tx1"/>
              </a:solidFill>
              <a:latin typeface="Livvic"/>
            </a:endParaRPr>
          </a:p>
          <a:p>
            <a:pPr marL="685800" indent="-685800">
              <a:lnSpc>
                <a:spcPct val="100000"/>
              </a:lnSpc>
              <a:buFont typeface="Wingdings"/>
              <a:buChar char="Ø"/>
              <a:defRPr/>
            </a:pPr>
            <a:r>
              <a:rPr lang="en-GB" sz="5000" spc="-150" dirty="0">
                <a:solidFill>
                  <a:schemeClr val="tx1"/>
                </a:solidFill>
                <a:latin typeface="Livvic"/>
              </a:rPr>
              <a:t>Accreditation standards for professional learning</a:t>
            </a:r>
          </a:p>
          <a:p>
            <a:pPr marL="685800" indent="-685800">
              <a:lnSpc>
                <a:spcPct val="100000"/>
              </a:lnSpc>
              <a:buFont typeface="Wingdings"/>
              <a:buChar char="Ø"/>
              <a:defRPr/>
            </a:pPr>
            <a:r>
              <a:rPr lang="en-GB" sz="5000" spc="-150" dirty="0">
                <a:solidFill>
                  <a:schemeClr val="tx1"/>
                </a:solidFill>
                <a:latin typeface="Livvic"/>
              </a:rPr>
              <a:t>Developmental goals at school, team and individual level </a:t>
            </a:r>
          </a:p>
        </p:txBody>
      </p:sp>
      <p:sp>
        <p:nvSpPr>
          <p:cNvPr id="13" name="Your Title…">
            <a:extLst>
              <a:ext uri="{FF2B5EF4-FFF2-40B4-BE49-F238E27FC236}">
                <a16:creationId xmlns:a16="http://schemas.microsoft.com/office/drawing/2014/main" id="{1563B234-D703-2AEE-4635-7E41537C154F}"/>
              </a:ext>
            </a:extLst>
          </p:cNvPr>
          <p:cNvSpPr txBox="1"/>
          <p:nvPr/>
        </p:nvSpPr>
        <p:spPr>
          <a:xfrm>
            <a:off x="1646659" y="2538227"/>
            <a:ext cx="16515238" cy="8504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p>
            <a:pPr algn="l">
              <a:lnSpc>
                <a:spcPct val="90000"/>
              </a:lnSpc>
              <a:spcBef>
                <a:spcPts val="2400"/>
              </a:spcBef>
              <a:defRPr sz="6400" spc="-192">
                <a:solidFill>
                  <a:srgbClr val="2D283C"/>
                </a:solidFill>
                <a:latin typeface="Livvic SemiBold"/>
                <a:ea typeface="Livvic SemiBold"/>
                <a:cs typeface="Livvic SemiBold"/>
                <a:sym typeface="Livvic SemiBold"/>
              </a:defRPr>
            </a:pPr>
            <a:r>
              <a:rPr lang="en-US" sz="5400" spc="-192">
                <a:solidFill>
                  <a:srgbClr val="2C3BE8"/>
                </a:solidFill>
                <a:latin typeface="Livvic" pitchFamily="2" charset="0"/>
                <a:sym typeface="Livvic SemiBold"/>
              </a:rPr>
              <a:t>With </a:t>
            </a:r>
            <a:r>
              <a:rPr lang="en-US" sz="5400" spc="-192" err="1">
                <a:solidFill>
                  <a:srgbClr val="2C3BE8"/>
                </a:solidFill>
                <a:latin typeface="Livvic" pitchFamily="2" charset="0"/>
                <a:sym typeface="Livvic SemiBold"/>
              </a:rPr>
              <a:t>PeerSphere’s</a:t>
            </a:r>
            <a:r>
              <a:rPr lang="en-US" sz="5400" spc="-192">
                <a:solidFill>
                  <a:srgbClr val="2C3BE8"/>
                </a:solidFill>
                <a:latin typeface="Livvic" pitchFamily="2" charset="0"/>
                <a:sym typeface="Livvic SemiBold"/>
              </a:rPr>
              <a:t> School Pass</a:t>
            </a:r>
            <a:endParaRPr lang="en-US" sz="5400">
              <a:latin typeface="Livvic" pitchFamily="2" charset="0"/>
            </a:endParaRPr>
          </a:p>
        </p:txBody>
      </p:sp>
      <p:sp>
        <p:nvSpPr>
          <p:cNvPr id="5" name="TextBox 4">
            <a:extLst>
              <a:ext uri="{FF2B5EF4-FFF2-40B4-BE49-F238E27FC236}">
                <a16:creationId xmlns:a16="http://schemas.microsoft.com/office/drawing/2014/main" id="{CFC377FD-8823-C28B-9E44-3B9C16A82621}"/>
              </a:ext>
            </a:extLst>
          </p:cNvPr>
          <p:cNvSpPr txBox="1"/>
          <p:nvPr/>
        </p:nvSpPr>
        <p:spPr>
          <a:xfrm>
            <a:off x="1673370" y="12561567"/>
            <a:ext cx="465328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a:lstStyle>
          <a:p>
            <a:pPr algn="l"/>
            <a:r>
              <a:rPr kumimoji="0" lang="en-US" b="0" i="0" u="none" strike="noStrike" kern="1200" cap="none" spc="0" normalizeH="0" baseline="0" noProof="0">
                <a:ln>
                  <a:noFill/>
                </a:ln>
                <a:solidFill>
                  <a:schemeClr val="tx2">
                    <a:lumMod val="75000"/>
                  </a:schemeClr>
                </a:solidFill>
                <a:effectLst/>
                <a:uLnTx/>
                <a:uFillTx/>
                <a:latin typeface="Livvic"/>
                <a:ea typeface="+mn-ea"/>
                <a:cs typeface="+mn-cs"/>
              </a:rPr>
              <a:t>© </a:t>
            </a:r>
            <a:r>
              <a:rPr lang="en-US" err="1">
                <a:solidFill>
                  <a:schemeClr val="bg1">
                    <a:lumMod val="50000"/>
                  </a:schemeClr>
                </a:solidFill>
                <a:latin typeface="Livvic"/>
              </a:rPr>
              <a:t>PeerSphere</a:t>
            </a:r>
            <a:r>
              <a:rPr lang="en-US">
                <a:solidFill>
                  <a:schemeClr val="bg1">
                    <a:lumMod val="50000"/>
                  </a:schemeClr>
                </a:solidFill>
                <a:latin typeface="Livvic"/>
              </a:rPr>
              <a:t> 2024</a:t>
            </a:r>
          </a:p>
          <a:p>
            <a:pPr algn="l"/>
            <a:endParaRPr lang="en-CN" sz="3200" b="1" i="0" u="none" strike="noStrike" cap="none" spc="0" normalizeH="0" baseline="0">
              <a:ln>
                <a:noFill/>
              </a:ln>
              <a:solidFill>
                <a:srgbClr val="2C3BE8"/>
              </a:solidFill>
              <a:effectLst/>
              <a:uFillTx/>
              <a:latin typeface="Livvic"/>
            </a:endParaRPr>
          </a:p>
        </p:txBody>
      </p:sp>
      <p:sp>
        <p:nvSpPr>
          <p:cNvPr id="4" name="Lorem ipsum dolor sit amet, consectetur adipiscing elit, sed do eiusmod tempor incididunt ut labore et dolore magna aliqua.">
            <a:extLst>
              <a:ext uri="{FF2B5EF4-FFF2-40B4-BE49-F238E27FC236}">
                <a16:creationId xmlns:a16="http://schemas.microsoft.com/office/drawing/2014/main" id="{ABB11734-5BB8-51B3-6B1E-1A605D4565C3}"/>
              </a:ext>
            </a:extLst>
          </p:cNvPr>
          <p:cNvSpPr txBox="1"/>
          <p:nvPr/>
        </p:nvSpPr>
        <p:spPr>
          <a:xfrm>
            <a:off x="1669998" y="11451086"/>
            <a:ext cx="21357105" cy="850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nSpc>
                <a:spcPct val="90000"/>
              </a:lnSpc>
              <a:defRPr/>
            </a:pPr>
            <a:r>
              <a:rPr lang="en-GB" sz="5400" spc="-150" dirty="0">
                <a:solidFill>
                  <a:srgbClr val="2C3BE8"/>
                </a:solidFill>
                <a:latin typeface="Livvic"/>
              </a:rPr>
              <a:t>Take a big next step in your professional learning provision.</a:t>
            </a:r>
            <a:endParaRPr lang="en-GB" sz="7200" spc="-150" dirty="0">
              <a:solidFill>
                <a:srgbClr val="2C3BE8"/>
              </a:solidFill>
              <a:latin typeface="Livvic"/>
            </a:endParaRPr>
          </a:p>
        </p:txBody>
      </p:sp>
      <p:sp>
        <p:nvSpPr>
          <p:cNvPr id="8" name="TextBox 7">
            <a:extLst>
              <a:ext uri="{FF2B5EF4-FFF2-40B4-BE49-F238E27FC236}">
                <a16:creationId xmlns:a16="http://schemas.microsoft.com/office/drawing/2014/main" id="{B8BD3346-369D-01BC-9BC6-35706500EF52}"/>
              </a:ext>
            </a:extLst>
          </p:cNvPr>
          <p:cNvSpPr txBox="1"/>
          <p:nvPr/>
        </p:nvSpPr>
        <p:spPr>
          <a:xfrm>
            <a:off x="6916635" y="7389510"/>
            <a:ext cx="4871350" cy="3416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R="0" lvl="0" algn="l" defTabSz="2438337" rtl="0" eaLnBrk="1" fontAlgn="auto" latinLnBrk="0" hangingPunct="0">
              <a:lnSpc>
                <a:spcPct val="90000"/>
              </a:lnSpc>
              <a:spcBef>
                <a:spcPts val="0"/>
              </a:spcBef>
              <a:spcAft>
                <a:spcPts val="0"/>
              </a:spcAft>
              <a:buClrTx/>
              <a:buSzTx/>
              <a:tabLst/>
              <a:defRPr/>
            </a:pPr>
            <a:r>
              <a:rPr lang="en-GB" sz="3000" b="1" spc="-150">
                <a:solidFill>
                  <a:schemeClr val="tx1"/>
                </a:solidFill>
                <a:latin typeface="Livvic"/>
              </a:rPr>
              <a:t>At the </a:t>
            </a:r>
            <a:r>
              <a:rPr lang="en-GB" sz="3000" b="1" spc="-150">
                <a:solidFill>
                  <a:srgbClr val="EB196D"/>
                </a:solidFill>
                <a:latin typeface="Livvic"/>
              </a:rPr>
              <a:t>Team </a:t>
            </a:r>
            <a:r>
              <a:rPr lang="en-GB" sz="3000" b="1" spc="-150">
                <a:solidFill>
                  <a:schemeClr val="tx1"/>
                </a:solidFill>
                <a:latin typeface="Livvic"/>
              </a:rPr>
              <a:t>level</a:t>
            </a:r>
          </a:p>
          <a:p>
            <a:pPr marL="571500" marR="0" lvl="0" indent="-571500" algn="l" defTabSz="2438337" rtl="0" eaLnBrk="1" fontAlgn="auto" latinLnBrk="0" hangingPunct="0">
              <a:lnSpc>
                <a:spcPct val="90000"/>
              </a:lnSpc>
              <a:spcBef>
                <a:spcPts val="0"/>
              </a:spcBef>
              <a:spcAft>
                <a:spcPts val="0"/>
              </a:spcAft>
              <a:buClr>
                <a:srgbClr val="EB196D"/>
              </a:buClr>
              <a:buSzTx/>
              <a:buFont typeface="Wingdings" pitchFamily="2" charset="2"/>
              <a:buChar char="ü"/>
              <a:tabLst/>
              <a:defRPr/>
            </a:pPr>
            <a:r>
              <a:rPr lang="en-GB" sz="3000" spc="-150">
                <a:solidFill>
                  <a:schemeClr val="tx1"/>
                </a:solidFill>
                <a:latin typeface="Livvic"/>
              </a:rPr>
              <a:t>Foster continuous professional learning as </a:t>
            </a:r>
            <a:r>
              <a:rPr lang="en-GB" sz="3000" b="1" spc="-150">
                <a:solidFill>
                  <a:schemeClr val="tx1"/>
                </a:solidFill>
                <a:latin typeface="Livvic SemiBold" pitchFamily="2" charset="77"/>
              </a:rPr>
              <a:t>habits</a:t>
            </a:r>
            <a:r>
              <a:rPr lang="en-GB" sz="3000" spc="-150">
                <a:solidFill>
                  <a:schemeClr val="tx1"/>
                </a:solidFill>
                <a:latin typeface="Livvic"/>
              </a:rPr>
              <a:t> of effective teams</a:t>
            </a:r>
          </a:p>
          <a:p>
            <a:pPr marL="571500" marR="0" lvl="0" indent="-571500" algn="l" defTabSz="2438337" rtl="0" eaLnBrk="1" fontAlgn="auto" latinLnBrk="0" hangingPunct="0">
              <a:lnSpc>
                <a:spcPct val="90000"/>
              </a:lnSpc>
              <a:spcBef>
                <a:spcPts val="0"/>
              </a:spcBef>
              <a:spcAft>
                <a:spcPts val="0"/>
              </a:spcAft>
              <a:buClr>
                <a:srgbClr val="EB196D"/>
              </a:buClr>
              <a:buSzTx/>
              <a:buFont typeface="Wingdings" pitchFamily="2" charset="2"/>
              <a:buChar char="ü"/>
              <a:tabLst/>
              <a:defRPr/>
            </a:pPr>
            <a:r>
              <a:rPr lang="en-GB" sz="3000" spc="-150">
                <a:solidFill>
                  <a:schemeClr val="tx1"/>
                </a:solidFill>
                <a:latin typeface="Livvic"/>
              </a:rPr>
              <a:t>Harness </a:t>
            </a:r>
            <a:r>
              <a:rPr lang="en-GB" sz="3000" b="1" spc="-150">
                <a:solidFill>
                  <a:schemeClr val="tx1"/>
                </a:solidFill>
                <a:latin typeface="Livvic SemiBold" pitchFamily="2" charset="77"/>
              </a:rPr>
              <a:t>strong implementation practices</a:t>
            </a:r>
            <a:r>
              <a:rPr lang="en-GB" sz="3000" spc="-150">
                <a:solidFill>
                  <a:schemeClr val="tx1"/>
                </a:solidFill>
                <a:latin typeface="Livvic"/>
              </a:rPr>
              <a:t> for successful outcomes</a:t>
            </a:r>
          </a:p>
        </p:txBody>
      </p:sp>
      <p:sp>
        <p:nvSpPr>
          <p:cNvPr id="14" name="TextBox 13">
            <a:extLst>
              <a:ext uri="{FF2B5EF4-FFF2-40B4-BE49-F238E27FC236}">
                <a16:creationId xmlns:a16="http://schemas.microsoft.com/office/drawing/2014/main" id="{A51E5CE5-2E83-BF0E-B638-764676C9A339}"/>
              </a:ext>
            </a:extLst>
          </p:cNvPr>
          <p:cNvSpPr txBox="1"/>
          <p:nvPr/>
        </p:nvSpPr>
        <p:spPr>
          <a:xfrm>
            <a:off x="1669998" y="7358231"/>
            <a:ext cx="4871350" cy="30008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R="0" lvl="0" algn="l" defTabSz="2438337" rtl="0" eaLnBrk="1" fontAlgn="auto" latinLnBrk="0" hangingPunct="0">
              <a:lnSpc>
                <a:spcPct val="90000"/>
              </a:lnSpc>
              <a:spcBef>
                <a:spcPts val="0"/>
              </a:spcBef>
              <a:spcAft>
                <a:spcPts val="0"/>
              </a:spcAft>
              <a:buClrTx/>
              <a:buSzTx/>
              <a:tabLst/>
              <a:defRPr/>
            </a:pPr>
            <a:r>
              <a:rPr lang="en-GB" sz="3000" b="1" spc="-150" dirty="0">
                <a:solidFill>
                  <a:schemeClr val="tx1"/>
                </a:solidFill>
                <a:latin typeface="Livvic"/>
              </a:rPr>
              <a:t>At the </a:t>
            </a:r>
            <a:r>
              <a:rPr lang="en-GB" sz="3000" b="1" spc="-150" dirty="0">
                <a:solidFill>
                  <a:srgbClr val="EB196D"/>
                </a:solidFill>
                <a:latin typeface="Livvic"/>
              </a:rPr>
              <a:t>School</a:t>
            </a:r>
            <a:r>
              <a:rPr lang="en-GB" sz="3000" b="1" spc="-150" dirty="0">
                <a:solidFill>
                  <a:schemeClr val="tx1"/>
                </a:solidFill>
                <a:latin typeface="Livvic"/>
              </a:rPr>
              <a:t> level </a:t>
            </a:r>
            <a:endParaRPr lang="en-GB" sz="3000" spc="-150" dirty="0">
              <a:solidFill>
                <a:schemeClr val="tx1"/>
              </a:solidFill>
              <a:latin typeface="Livvic"/>
            </a:endParaRPr>
          </a:p>
          <a:p>
            <a:pPr marL="571500" marR="0" lvl="0" indent="-571500" algn="l" defTabSz="2438337" rtl="0" eaLnBrk="1" fontAlgn="auto" latinLnBrk="0" hangingPunct="0">
              <a:lnSpc>
                <a:spcPct val="90000"/>
              </a:lnSpc>
              <a:spcBef>
                <a:spcPts val="0"/>
              </a:spcBef>
              <a:spcAft>
                <a:spcPts val="0"/>
              </a:spcAft>
              <a:buClr>
                <a:srgbClr val="EB196D"/>
              </a:buClr>
              <a:buSzPct val="100000"/>
              <a:buFont typeface="Wingdings" pitchFamily="2" charset="2"/>
              <a:buChar char="ü"/>
              <a:tabLst/>
              <a:defRPr/>
            </a:pPr>
            <a:r>
              <a:rPr lang="en-GB" sz="3000" spc="-150" dirty="0">
                <a:solidFill>
                  <a:schemeClr val="tx1"/>
                </a:solidFill>
                <a:latin typeface="Livvic"/>
              </a:rPr>
              <a:t>Invaluable opportunities for </a:t>
            </a:r>
            <a:r>
              <a:rPr lang="en-GB" sz="3000" b="1" spc="-150" dirty="0">
                <a:solidFill>
                  <a:schemeClr val="tx1"/>
                </a:solidFill>
                <a:latin typeface="Livvic SemiBold"/>
              </a:rPr>
              <a:t>building capacity </a:t>
            </a:r>
            <a:r>
              <a:rPr lang="en-GB" sz="3000" spc="-150" dirty="0">
                <a:solidFill>
                  <a:schemeClr val="tx1"/>
                </a:solidFill>
                <a:latin typeface="Livvic"/>
              </a:rPr>
              <a:t>in all our staff members</a:t>
            </a:r>
          </a:p>
          <a:p>
            <a:pPr marL="571500" marR="0" lvl="0" indent="-571500" algn="l" defTabSz="2438337" rtl="0" eaLnBrk="1" fontAlgn="auto" latinLnBrk="0" hangingPunct="0">
              <a:lnSpc>
                <a:spcPct val="90000"/>
              </a:lnSpc>
              <a:spcBef>
                <a:spcPts val="0"/>
              </a:spcBef>
              <a:spcAft>
                <a:spcPts val="0"/>
              </a:spcAft>
              <a:buClr>
                <a:srgbClr val="EB196D"/>
              </a:buClr>
              <a:buSzPct val="80000"/>
              <a:buFont typeface="Wingdings" pitchFamily="2" charset="2"/>
              <a:buChar char="ü"/>
              <a:tabLst/>
              <a:defRPr/>
            </a:pPr>
            <a:r>
              <a:rPr lang="en-GB" sz="3000" b="1" spc="-150" dirty="0">
                <a:solidFill>
                  <a:schemeClr val="tx1"/>
                </a:solidFill>
                <a:latin typeface="Livvic SemiBold"/>
              </a:rPr>
              <a:t>Unleash potential capacities </a:t>
            </a:r>
            <a:r>
              <a:rPr lang="en-GB" sz="3000" spc="-150" dirty="0">
                <a:solidFill>
                  <a:schemeClr val="tx1"/>
                </a:solidFill>
                <a:latin typeface="Livvic"/>
              </a:rPr>
              <a:t>that already exist across our school.</a:t>
            </a:r>
          </a:p>
        </p:txBody>
      </p:sp>
      <p:sp>
        <p:nvSpPr>
          <p:cNvPr id="17" name="TextBox 16">
            <a:extLst>
              <a:ext uri="{FF2B5EF4-FFF2-40B4-BE49-F238E27FC236}">
                <a16:creationId xmlns:a16="http://schemas.microsoft.com/office/drawing/2014/main" id="{57C11217-D82B-89B4-368A-E30D45B042DB}"/>
              </a:ext>
            </a:extLst>
          </p:cNvPr>
          <p:cNvSpPr txBox="1"/>
          <p:nvPr/>
        </p:nvSpPr>
        <p:spPr>
          <a:xfrm>
            <a:off x="12163272" y="7355116"/>
            <a:ext cx="5216146" cy="30008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R="0" lvl="0" algn="l" defTabSz="2438337" rtl="0" eaLnBrk="1" fontAlgn="auto" latinLnBrk="0" hangingPunct="0">
              <a:lnSpc>
                <a:spcPct val="90000"/>
              </a:lnSpc>
              <a:spcBef>
                <a:spcPts val="0"/>
              </a:spcBef>
              <a:spcAft>
                <a:spcPts val="0"/>
              </a:spcAft>
              <a:buClrTx/>
              <a:buSzTx/>
              <a:tabLst/>
              <a:defRPr/>
            </a:pPr>
            <a:r>
              <a:rPr lang="en-GB" sz="3000" b="1" spc="-150">
                <a:solidFill>
                  <a:schemeClr val="tx1"/>
                </a:solidFill>
                <a:latin typeface="Livvic"/>
              </a:rPr>
              <a:t>At the </a:t>
            </a:r>
            <a:r>
              <a:rPr lang="en-GB" sz="3000" b="1" spc="-150">
                <a:solidFill>
                  <a:srgbClr val="EB196D"/>
                </a:solidFill>
                <a:latin typeface="Livvic"/>
              </a:rPr>
              <a:t>Individual</a:t>
            </a:r>
            <a:r>
              <a:rPr lang="en-GB" sz="3000" b="1" spc="-150">
                <a:solidFill>
                  <a:schemeClr val="tx1"/>
                </a:solidFill>
                <a:latin typeface="Livvic"/>
              </a:rPr>
              <a:t> level </a:t>
            </a:r>
          </a:p>
          <a:p>
            <a:pPr marL="571500" marR="0" lvl="0" indent="-571500" algn="l" defTabSz="2438337" rtl="0" eaLnBrk="1" fontAlgn="auto" latinLnBrk="0" hangingPunct="0">
              <a:lnSpc>
                <a:spcPct val="90000"/>
              </a:lnSpc>
              <a:spcBef>
                <a:spcPts val="0"/>
              </a:spcBef>
              <a:spcAft>
                <a:spcPts val="0"/>
              </a:spcAft>
              <a:buClr>
                <a:srgbClr val="EB196D"/>
              </a:buClr>
              <a:buSzTx/>
              <a:buFont typeface="Wingdings" pitchFamily="2" charset="2"/>
              <a:buChar char="ü"/>
              <a:tabLst/>
              <a:defRPr/>
            </a:pPr>
            <a:r>
              <a:rPr lang="en-GB" sz="3000" spc="-150">
                <a:solidFill>
                  <a:schemeClr val="tx1"/>
                </a:solidFill>
                <a:latin typeface="Livvic"/>
              </a:rPr>
              <a:t>Access </a:t>
            </a:r>
            <a:r>
              <a:rPr lang="en-GB" sz="3000" b="1" spc="-150">
                <a:solidFill>
                  <a:schemeClr val="tx1"/>
                </a:solidFill>
                <a:latin typeface="Livvic"/>
              </a:rPr>
              <a:t>personalized professional learning </a:t>
            </a:r>
            <a:r>
              <a:rPr lang="en-GB" sz="3000" spc="-150">
                <a:solidFill>
                  <a:schemeClr val="tx1"/>
                </a:solidFill>
                <a:latin typeface="Livvic"/>
              </a:rPr>
              <a:t>pathways that meet diverse needs</a:t>
            </a:r>
          </a:p>
          <a:p>
            <a:pPr marL="571500" marR="0" lvl="0" indent="-571500" algn="l" defTabSz="2438337" rtl="0" eaLnBrk="1" fontAlgn="auto" latinLnBrk="0" hangingPunct="0">
              <a:lnSpc>
                <a:spcPct val="90000"/>
              </a:lnSpc>
              <a:spcBef>
                <a:spcPts val="0"/>
              </a:spcBef>
              <a:spcAft>
                <a:spcPts val="0"/>
              </a:spcAft>
              <a:buClr>
                <a:srgbClr val="EB196D"/>
              </a:buClr>
              <a:buSzTx/>
              <a:buFont typeface="Wingdings" pitchFamily="2" charset="2"/>
              <a:buChar char="ü"/>
              <a:tabLst/>
              <a:defRPr/>
            </a:pPr>
            <a:r>
              <a:rPr lang="en-GB" sz="3000" spc="-150">
                <a:solidFill>
                  <a:schemeClr val="tx1"/>
                </a:solidFill>
                <a:latin typeface="Livvic"/>
              </a:rPr>
              <a:t>Learn in alignment with </a:t>
            </a:r>
            <a:r>
              <a:rPr lang="en-GB" sz="3000" b="1" spc="-150">
                <a:solidFill>
                  <a:schemeClr val="tx1"/>
                </a:solidFill>
                <a:latin typeface="Livvic"/>
              </a:rPr>
              <a:t>strategic initiatives</a:t>
            </a:r>
          </a:p>
        </p:txBody>
      </p:sp>
      <p:sp>
        <p:nvSpPr>
          <p:cNvPr id="19" name="Oval 18">
            <a:extLst>
              <a:ext uri="{FF2B5EF4-FFF2-40B4-BE49-F238E27FC236}">
                <a16:creationId xmlns:a16="http://schemas.microsoft.com/office/drawing/2014/main" id="{BA7B6EDE-D22B-202F-561E-0D7A3F376903}"/>
              </a:ext>
            </a:extLst>
          </p:cNvPr>
          <p:cNvSpPr/>
          <p:nvPr/>
        </p:nvSpPr>
        <p:spPr>
          <a:xfrm>
            <a:off x="17582520" y="4349012"/>
            <a:ext cx="6062472" cy="6062472"/>
          </a:xfrm>
          <a:prstGeom prst="ellipse">
            <a:avLst/>
          </a:prstGeom>
          <a:noFill/>
          <a:ln w="152400" cap="flat">
            <a:solidFill>
              <a:srgbClr val="EB196D"/>
            </a:solidFill>
            <a:prstDash val="solid"/>
            <a:round/>
            <a:extLst>
              <a:ext uri="{C807C97D-BFC1-408E-A445-0C87EB9F89A2}">
                <ask:lineSketchStyleProps xmlns:ask="http://schemas.microsoft.com/office/drawing/2018/sketchyshapes" sd="1219033472">
                  <a:custGeom>
                    <a:avLst/>
                    <a:gdLst>
                      <a:gd name="connsiteX0" fmla="*/ 0 w 5969774"/>
                      <a:gd name="connsiteY0" fmla="*/ 2984887 h 5969774"/>
                      <a:gd name="connsiteX1" fmla="*/ 2984887 w 5969774"/>
                      <a:gd name="connsiteY1" fmla="*/ 0 h 5969774"/>
                      <a:gd name="connsiteX2" fmla="*/ 5969774 w 5969774"/>
                      <a:gd name="connsiteY2" fmla="*/ 2984887 h 5969774"/>
                      <a:gd name="connsiteX3" fmla="*/ 2984887 w 5969774"/>
                      <a:gd name="connsiteY3" fmla="*/ 5969774 h 5969774"/>
                      <a:gd name="connsiteX4" fmla="*/ 0 w 5969774"/>
                      <a:gd name="connsiteY4" fmla="*/ 2984887 h 5969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9774" h="5969774" extrusionOk="0">
                        <a:moveTo>
                          <a:pt x="0" y="2984887"/>
                        </a:moveTo>
                        <a:cubicBezTo>
                          <a:pt x="-151635" y="1242847"/>
                          <a:pt x="1094334" y="90843"/>
                          <a:pt x="2984887" y="0"/>
                        </a:cubicBezTo>
                        <a:cubicBezTo>
                          <a:pt x="4660666" y="5741"/>
                          <a:pt x="5944807" y="1337173"/>
                          <a:pt x="5969774" y="2984887"/>
                        </a:cubicBezTo>
                        <a:cubicBezTo>
                          <a:pt x="5822522" y="4777195"/>
                          <a:pt x="4613516" y="6079650"/>
                          <a:pt x="2984887" y="5969774"/>
                        </a:cubicBezTo>
                        <a:cubicBezTo>
                          <a:pt x="1203658" y="5897160"/>
                          <a:pt x="284508" y="4769335"/>
                          <a:pt x="0" y="2984887"/>
                        </a:cubicBezTo>
                        <a:close/>
                      </a:path>
                    </a:pathLst>
                  </a:custGeom>
                  <ask:type>
                    <ask:lineSketchNone/>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mj-lt"/>
              <a:ea typeface="+mj-ea"/>
              <a:cs typeface="+mj-cs"/>
              <a:sym typeface="Helvetica Neue"/>
            </a:endParaRPr>
          </a:p>
        </p:txBody>
      </p:sp>
      <p:sp>
        <p:nvSpPr>
          <p:cNvPr id="21" name="Oval 20">
            <a:extLst>
              <a:ext uri="{FF2B5EF4-FFF2-40B4-BE49-F238E27FC236}">
                <a16:creationId xmlns:a16="http://schemas.microsoft.com/office/drawing/2014/main" id="{9836E783-F5C9-B5FD-E6E9-C95D0CE0A59A}"/>
              </a:ext>
            </a:extLst>
          </p:cNvPr>
          <p:cNvSpPr/>
          <p:nvPr/>
        </p:nvSpPr>
        <p:spPr>
          <a:xfrm>
            <a:off x="18510636" y="5323099"/>
            <a:ext cx="4206240" cy="4206240"/>
          </a:xfrm>
          <a:prstGeom prst="ellipse">
            <a:avLst/>
          </a:prstGeom>
          <a:solidFill>
            <a:srgbClr val="EB196D"/>
          </a:solidFill>
          <a:ln w="254000" cap="flat">
            <a:solidFill>
              <a:srgbClr val="EB196D"/>
            </a:solidFill>
            <a:prstDash val="solid"/>
            <a:round/>
            <a:extLst>
              <a:ext uri="{C807C97D-BFC1-408E-A445-0C87EB9F89A2}">
                <ask:lineSketchStyleProps xmlns:ask="http://schemas.microsoft.com/office/drawing/2018/sketchyshapes" sd="1219033472">
                  <a:custGeom>
                    <a:avLst/>
                    <a:gdLst>
                      <a:gd name="connsiteX0" fmla="*/ 0 w 4402741"/>
                      <a:gd name="connsiteY0" fmla="*/ 2061419 h 4122837"/>
                      <a:gd name="connsiteX1" fmla="*/ 2201371 w 4402741"/>
                      <a:gd name="connsiteY1" fmla="*/ 0 h 4122837"/>
                      <a:gd name="connsiteX2" fmla="*/ 4402742 w 4402741"/>
                      <a:gd name="connsiteY2" fmla="*/ 2061419 h 4122837"/>
                      <a:gd name="connsiteX3" fmla="*/ 2201371 w 4402741"/>
                      <a:gd name="connsiteY3" fmla="*/ 4122838 h 4122837"/>
                      <a:gd name="connsiteX4" fmla="*/ 0 w 4402741"/>
                      <a:gd name="connsiteY4" fmla="*/ 2061419 h 4122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2741" h="4122837" fill="none" extrusionOk="0">
                        <a:moveTo>
                          <a:pt x="0" y="2061419"/>
                        </a:moveTo>
                        <a:cubicBezTo>
                          <a:pt x="208877" y="947708"/>
                          <a:pt x="1004113" y="-38126"/>
                          <a:pt x="2201371" y="0"/>
                        </a:cubicBezTo>
                        <a:cubicBezTo>
                          <a:pt x="3375444" y="-6388"/>
                          <a:pt x="4306237" y="1013788"/>
                          <a:pt x="4402742" y="2061419"/>
                        </a:cubicBezTo>
                        <a:cubicBezTo>
                          <a:pt x="4387845" y="3057846"/>
                          <a:pt x="3398923" y="4148175"/>
                          <a:pt x="2201371" y="4122838"/>
                        </a:cubicBezTo>
                        <a:cubicBezTo>
                          <a:pt x="1112408" y="4193837"/>
                          <a:pt x="91349" y="3221873"/>
                          <a:pt x="0" y="2061419"/>
                        </a:cubicBezTo>
                        <a:close/>
                      </a:path>
                      <a:path w="4402741" h="4122837" stroke="0" extrusionOk="0">
                        <a:moveTo>
                          <a:pt x="0" y="2061419"/>
                        </a:moveTo>
                        <a:cubicBezTo>
                          <a:pt x="-153519" y="828235"/>
                          <a:pt x="941895" y="16398"/>
                          <a:pt x="2201371" y="0"/>
                        </a:cubicBezTo>
                        <a:cubicBezTo>
                          <a:pt x="3612316" y="41086"/>
                          <a:pt x="4235817" y="928237"/>
                          <a:pt x="4402742" y="2061419"/>
                        </a:cubicBezTo>
                        <a:cubicBezTo>
                          <a:pt x="4327918" y="3272979"/>
                          <a:pt x="3408329" y="4171621"/>
                          <a:pt x="2201371" y="4122838"/>
                        </a:cubicBezTo>
                        <a:cubicBezTo>
                          <a:pt x="853906" y="4050792"/>
                          <a:pt x="183554" y="3287613"/>
                          <a:pt x="0" y="2061419"/>
                        </a:cubicBezTo>
                        <a:close/>
                      </a:path>
                    </a:pathLst>
                  </a:custGeom>
                  <ask:type>
                    <ask:lineSketchNone/>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mj-lt"/>
              <a:ea typeface="+mj-ea"/>
              <a:cs typeface="+mj-cs"/>
              <a:sym typeface="Helvetica Neue"/>
            </a:endParaRPr>
          </a:p>
        </p:txBody>
      </p:sp>
      <p:sp>
        <p:nvSpPr>
          <p:cNvPr id="23" name="Lorem ipsum dolor sit amet, consectetur adipiscing elit, sed do eiusmod tempor incididunt ut labore et dolore magna aliqua.">
            <a:extLst>
              <a:ext uri="{FF2B5EF4-FFF2-40B4-BE49-F238E27FC236}">
                <a16:creationId xmlns:a16="http://schemas.microsoft.com/office/drawing/2014/main" id="{447B7FFC-DCD1-9524-DF13-B621981E9C22}"/>
              </a:ext>
            </a:extLst>
          </p:cNvPr>
          <p:cNvSpPr txBox="1"/>
          <p:nvPr/>
        </p:nvSpPr>
        <p:spPr>
          <a:xfrm>
            <a:off x="19459280" y="5422632"/>
            <a:ext cx="2308952" cy="725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gn="ctr">
              <a:lnSpc>
                <a:spcPct val="90000"/>
              </a:lnSpc>
              <a:defRPr/>
            </a:pPr>
            <a:r>
              <a:rPr lang="en-GB" sz="4500" b="1">
                <a:solidFill>
                  <a:schemeClr val="bg1"/>
                </a:solidFill>
                <a:latin typeface="Livvic SemiBold" pitchFamily="2" charset="77"/>
              </a:rPr>
              <a:t>Team</a:t>
            </a:r>
          </a:p>
        </p:txBody>
      </p:sp>
      <p:sp>
        <p:nvSpPr>
          <p:cNvPr id="25" name="Oval 24">
            <a:extLst>
              <a:ext uri="{FF2B5EF4-FFF2-40B4-BE49-F238E27FC236}">
                <a16:creationId xmlns:a16="http://schemas.microsoft.com/office/drawing/2014/main" id="{F7C55F34-00DD-45B9-1143-5072A0109607}"/>
              </a:ext>
            </a:extLst>
          </p:cNvPr>
          <p:cNvSpPr/>
          <p:nvPr/>
        </p:nvSpPr>
        <p:spPr>
          <a:xfrm>
            <a:off x="19470756" y="6237248"/>
            <a:ext cx="2286000" cy="2286000"/>
          </a:xfrm>
          <a:prstGeom prst="ellipse">
            <a:avLst/>
          </a:prstGeom>
          <a:solidFill>
            <a:schemeClr val="bg1"/>
          </a:solidFill>
          <a:ln w="254000" cap="flat">
            <a:solidFill>
              <a:schemeClr val="bg1"/>
            </a:solidFill>
            <a:prstDash val="solid"/>
            <a:round/>
            <a:extLst>
              <a:ext uri="{C807C97D-BFC1-408E-A445-0C87EB9F89A2}">
                <ask:lineSketchStyleProps xmlns:ask="http://schemas.microsoft.com/office/drawing/2018/sketchyshapes" sd="1219033472">
                  <a:custGeom>
                    <a:avLst/>
                    <a:gdLst>
                      <a:gd name="connsiteX0" fmla="*/ 0 w 2367158"/>
                      <a:gd name="connsiteY0" fmla="*/ 1108333 h 2216665"/>
                      <a:gd name="connsiteX1" fmla="*/ 1183579 w 2367158"/>
                      <a:gd name="connsiteY1" fmla="*/ 0 h 2216665"/>
                      <a:gd name="connsiteX2" fmla="*/ 2367158 w 2367158"/>
                      <a:gd name="connsiteY2" fmla="*/ 1108333 h 2216665"/>
                      <a:gd name="connsiteX3" fmla="*/ 1183579 w 2367158"/>
                      <a:gd name="connsiteY3" fmla="*/ 2216666 h 2216665"/>
                      <a:gd name="connsiteX4" fmla="*/ 0 w 2367158"/>
                      <a:gd name="connsiteY4" fmla="*/ 1108333 h 221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158" h="2216665" fill="none" extrusionOk="0">
                        <a:moveTo>
                          <a:pt x="0" y="1108333"/>
                        </a:moveTo>
                        <a:cubicBezTo>
                          <a:pt x="69926" y="504513"/>
                          <a:pt x="542581" y="-26084"/>
                          <a:pt x="1183579" y="0"/>
                        </a:cubicBezTo>
                        <a:cubicBezTo>
                          <a:pt x="1773842" y="-9710"/>
                          <a:pt x="2310239" y="549807"/>
                          <a:pt x="2367158" y="1108333"/>
                        </a:cubicBezTo>
                        <a:cubicBezTo>
                          <a:pt x="2365626" y="1705841"/>
                          <a:pt x="1812376" y="2251237"/>
                          <a:pt x="1183579" y="2216666"/>
                        </a:cubicBezTo>
                        <a:cubicBezTo>
                          <a:pt x="576623" y="2242820"/>
                          <a:pt x="33497" y="1728502"/>
                          <a:pt x="0" y="1108333"/>
                        </a:cubicBezTo>
                        <a:close/>
                      </a:path>
                      <a:path w="2367158" h="2216665" stroke="0" extrusionOk="0">
                        <a:moveTo>
                          <a:pt x="0" y="1108333"/>
                        </a:moveTo>
                        <a:cubicBezTo>
                          <a:pt x="-86324" y="442971"/>
                          <a:pt x="413771" y="43587"/>
                          <a:pt x="1183579" y="0"/>
                        </a:cubicBezTo>
                        <a:cubicBezTo>
                          <a:pt x="1886476" y="10363"/>
                          <a:pt x="2291376" y="498628"/>
                          <a:pt x="2367158" y="1108333"/>
                        </a:cubicBezTo>
                        <a:cubicBezTo>
                          <a:pt x="2309272" y="1776976"/>
                          <a:pt x="1820949" y="2306775"/>
                          <a:pt x="1183579" y="2216666"/>
                        </a:cubicBezTo>
                        <a:cubicBezTo>
                          <a:pt x="455065" y="2175719"/>
                          <a:pt x="57723" y="1748029"/>
                          <a:pt x="0" y="1108333"/>
                        </a:cubicBezTo>
                        <a:close/>
                      </a:path>
                    </a:pathLst>
                  </a:custGeom>
                  <ask:type>
                    <ask:lineSketchNone/>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effectLst/>
              <a:uFillTx/>
              <a:latin typeface="+mj-lt"/>
              <a:ea typeface="+mj-ea"/>
              <a:cs typeface="+mj-cs"/>
              <a:sym typeface="Helvetica Neue"/>
            </a:endParaRPr>
          </a:p>
        </p:txBody>
      </p:sp>
      <p:sp>
        <p:nvSpPr>
          <p:cNvPr id="27" name="Lorem ipsum dolor sit amet, consectetur adipiscing elit, sed do eiusmod tempor incididunt ut labore et dolore magna aliqua.">
            <a:extLst>
              <a:ext uri="{FF2B5EF4-FFF2-40B4-BE49-F238E27FC236}">
                <a16:creationId xmlns:a16="http://schemas.microsoft.com/office/drawing/2014/main" id="{4D79B104-34B3-28DA-F359-51A1ED140CAD}"/>
              </a:ext>
            </a:extLst>
          </p:cNvPr>
          <p:cNvSpPr txBox="1"/>
          <p:nvPr/>
        </p:nvSpPr>
        <p:spPr>
          <a:xfrm>
            <a:off x="18800374" y="7017328"/>
            <a:ext cx="3626764" cy="725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gn="ctr">
              <a:lnSpc>
                <a:spcPct val="90000"/>
              </a:lnSpc>
              <a:defRPr/>
            </a:pPr>
            <a:r>
              <a:rPr lang="en-GB" sz="4500" b="1">
                <a:solidFill>
                  <a:srgbClr val="EB196D"/>
                </a:solidFill>
                <a:latin typeface="Livvic SemiBold" pitchFamily="2" charset="77"/>
              </a:rPr>
              <a:t>Individual</a:t>
            </a:r>
          </a:p>
        </p:txBody>
      </p:sp>
      <p:sp>
        <p:nvSpPr>
          <p:cNvPr id="29" name="Lorem ipsum dolor sit amet, consectetur adipiscing elit, sed do eiusmod tempor incididunt ut labore et dolore magna aliqua.">
            <a:extLst>
              <a:ext uri="{FF2B5EF4-FFF2-40B4-BE49-F238E27FC236}">
                <a16:creationId xmlns:a16="http://schemas.microsoft.com/office/drawing/2014/main" id="{1A478B93-57FE-03CD-90FB-969FE792A24F}"/>
              </a:ext>
            </a:extLst>
          </p:cNvPr>
          <p:cNvSpPr txBox="1"/>
          <p:nvPr/>
        </p:nvSpPr>
        <p:spPr>
          <a:xfrm>
            <a:off x="19459280" y="4557435"/>
            <a:ext cx="2308952" cy="725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spAutoFit/>
          </a:bodyPr>
          <a:lstStyle>
            <a:lvl1pPr algn="l">
              <a:lnSpc>
                <a:spcPct val="80000"/>
              </a:lnSpc>
              <a:defRPr sz="10200" spc="-306">
                <a:solidFill>
                  <a:srgbClr val="E6276E"/>
                </a:solidFill>
                <a:latin typeface="Livvic SemiBold"/>
                <a:ea typeface="Livvic SemiBold"/>
                <a:cs typeface="Livvic SemiBold"/>
                <a:sym typeface="Livvic SemiBold"/>
              </a:defRPr>
            </a:lvl1pPr>
          </a:lstStyle>
          <a:p>
            <a:pPr algn="ctr">
              <a:lnSpc>
                <a:spcPct val="90000"/>
              </a:lnSpc>
              <a:defRPr/>
            </a:pPr>
            <a:r>
              <a:rPr lang="en-GB" sz="4500" b="1">
                <a:solidFill>
                  <a:srgbClr val="EB196D"/>
                </a:solidFill>
                <a:latin typeface="Livvic SemiBold" pitchFamily="2" charset="77"/>
              </a:rPr>
              <a:t>School</a:t>
            </a:r>
          </a:p>
        </p:txBody>
      </p:sp>
    </p:spTree>
    <p:extLst>
      <p:ext uri="{BB962C8B-B14F-4D97-AF65-F5344CB8AC3E}">
        <p14:creationId xmlns:p14="http://schemas.microsoft.com/office/powerpoint/2010/main" val="1082954467"/>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3125</Words>
  <Application>Microsoft Office PowerPoint</Application>
  <PresentationFormat>Custom</PresentationFormat>
  <Paragraphs>356</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Emiliano Di Renzo</dc:creator>
  <cp:lastModifiedBy>PD Academia</cp:lastModifiedBy>
  <cp:revision>1484</cp:revision>
  <dcterms:modified xsi:type="dcterms:W3CDTF">2024-08-19T06:47:41Z</dcterms:modified>
</cp:coreProperties>
</file>